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6FD92-B0E1-45E4-802D-327F8B4C0CE3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1C534D2-5568-44A3-91B0-22F06FB1CF26}">
      <dgm:prSet phldrT="[Текст]" custT="1"/>
      <dgm:spPr/>
      <dgm:t>
        <a:bodyPr/>
        <a:lstStyle/>
        <a:p>
          <a:pPr algn="ctr"/>
          <a:r>
            <a:rPr lang="ru-RU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Calibri"/>
            </a:rPr>
            <a:t>Содержательно-методические  линии учебного курса</a:t>
          </a:r>
        </a:p>
        <a:p>
          <a:pPr algn="ctr"/>
          <a:r>
            <a:rPr lang="ru-RU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Calibri"/>
            </a:rPr>
            <a:t>«Вероятность и статистика»</a:t>
          </a:r>
          <a:endParaRPr lang="ru-RU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7F38FD6-045C-4520-8E50-8301B9A18E52}" type="parTrans" cxnId="{047C5267-9701-4DF5-A8A9-598762DC8CC1}">
      <dgm:prSet/>
      <dgm:spPr/>
      <dgm:t>
        <a:bodyPr/>
        <a:lstStyle/>
        <a:p>
          <a:endParaRPr lang="ru-RU"/>
        </a:p>
      </dgm:t>
    </dgm:pt>
    <dgm:pt modelId="{E6F6112D-4AB5-4552-99EC-BADC6A685358}" type="sibTrans" cxnId="{047C5267-9701-4DF5-A8A9-598762DC8CC1}">
      <dgm:prSet/>
      <dgm:spPr/>
      <dgm:t>
        <a:bodyPr/>
        <a:lstStyle/>
        <a:p>
          <a:endParaRPr lang="ru-RU"/>
        </a:p>
      </dgm:t>
    </dgm:pt>
    <dgm:pt modelId="{4A942DE1-A7E6-406D-B810-6D849EE68278}">
      <dgm:prSet phldrT="[Текст]"/>
      <dgm:spPr/>
      <dgm:t>
        <a:bodyPr/>
        <a:lstStyle/>
        <a:p>
          <a:r>
            <a:rPr lang="ru-RU" spc="-5" dirty="0" smtClean="0">
              <a:latin typeface="Calibri"/>
              <a:cs typeface="Calibri"/>
            </a:rPr>
            <a:t>Представление</a:t>
          </a:r>
          <a:r>
            <a:rPr lang="ru-RU" spc="-40" dirty="0" smtClean="0">
              <a:latin typeface="Calibri"/>
              <a:cs typeface="Calibri"/>
            </a:rPr>
            <a:t> </a:t>
          </a:r>
          <a:r>
            <a:rPr lang="ru-RU" spc="-5" dirty="0" smtClean="0">
              <a:latin typeface="Calibri"/>
              <a:cs typeface="Calibri"/>
            </a:rPr>
            <a:t>данных</a:t>
          </a:r>
          <a:endParaRPr lang="ru-RU" dirty="0" smtClean="0">
            <a:latin typeface="Calibri"/>
            <a:cs typeface="Calibri"/>
          </a:endParaRPr>
        </a:p>
        <a:p>
          <a:r>
            <a:rPr lang="ru-RU" dirty="0" smtClean="0">
              <a:latin typeface="Calibri"/>
              <a:cs typeface="Calibri"/>
            </a:rPr>
            <a:t>и</a:t>
          </a:r>
          <a:r>
            <a:rPr lang="ru-RU" spc="-55" dirty="0" smtClean="0">
              <a:latin typeface="Calibri"/>
              <a:cs typeface="Calibri"/>
            </a:rPr>
            <a:t> </a:t>
          </a:r>
          <a:r>
            <a:rPr lang="ru-RU" spc="-10" dirty="0" smtClean="0">
              <a:latin typeface="Calibri"/>
              <a:cs typeface="Calibri"/>
            </a:rPr>
            <a:t>описательная </a:t>
          </a:r>
          <a:r>
            <a:rPr lang="ru-RU" spc="-440" dirty="0" smtClean="0">
              <a:latin typeface="Calibri"/>
              <a:cs typeface="Calibri"/>
            </a:rPr>
            <a:t> </a:t>
          </a:r>
          <a:r>
            <a:rPr lang="ru-RU" spc="-5" dirty="0" smtClean="0">
              <a:latin typeface="Calibri"/>
              <a:cs typeface="Calibri"/>
            </a:rPr>
            <a:t>статистика</a:t>
          </a:r>
          <a:endParaRPr lang="ru-RU" dirty="0"/>
        </a:p>
      </dgm:t>
    </dgm:pt>
    <dgm:pt modelId="{C023D509-99E5-4376-80FF-656B0A7FC761}" type="parTrans" cxnId="{F730A8FE-703A-4C1C-87A7-C218F6C658CC}">
      <dgm:prSet/>
      <dgm:spPr/>
      <dgm:t>
        <a:bodyPr/>
        <a:lstStyle/>
        <a:p>
          <a:endParaRPr lang="ru-RU"/>
        </a:p>
      </dgm:t>
    </dgm:pt>
    <dgm:pt modelId="{9CE32245-1A57-4F76-89C6-AA5C944FB918}" type="sibTrans" cxnId="{F730A8FE-703A-4C1C-87A7-C218F6C658CC}">
      <dgm:prSet/>
      <dgm:spPr/>
      <dgm:t>
        <a:bodyPr/>
        <a:lstStyle/>
        <a:p>
          <a:endParaRPr lang="ru-RU"/>
        </a:p>
      </dgm:t>
    </dgm:pt>
    <dgm:pt modelId="{45811D3A-7047-4340-A2D1-141811FF41FA}">
      <dgm:prSet phldrT="[Текст]"/>
      <dgm:spPr/>
      <dgm:t>
        <a:bodyPr/>
        <a:lstStyle/>
        <a:p>
          <a:r>
            <a:rPr lang="ru-RU" dirty="0" smtClean="0">
              <a:latin typeface="Calibri"/>
              <a:cs typeface="Calibri"/>
            </a:rPr>
            <a:t>Вероятность</a:t>
          </a:r>
          <a:endParaRPr lang="ru-RU" dirty="0"/>
        </a:p>
      </dgm:t>
    </dgm:pt>
    <dgm:pt modelId="{414490EE-9E5D-49EA-B5C6-1DC0B4ABF9CE}" type="parTrans" cxnId="{A32468D3-CD71-4E0C-B8A5-495288B003CC}">
      <dgm:prSet/>
      <dgm:spPr/>
      <dgm:t>
        <a:bodyPr/>
        <a:lstStyle/>
        <a:p>
          <a:endParaRPr lang="ru-RU"/>
        </a:p>
      </dgm:t>
    </dgm:pt>
    <dgm:pt modelId="{E8249F2B-1D6D-45B0-A7FA-A9FEFAC56EE2}" type="sibTrans" cxnId="{A32468D3-CD71-4E0C-B8A5-495288B003CC}">
      <dgm:prSet/>
      <dgm:spPr/>
      <dgm:t>
        <a:bodyPr/>
        <a:lstStyle/>
        <a:p>
          <a:endParaRPr lang="ru-RU"/>
        </a:p>
      </dgm:t>
    </dgm:pt>
    <dgm:pt modelId="{104DC58F-81D0-4287-A9E5-D3CB7F1B830C}">
      <dgm:prSet phldrT="[Текст]"/>
      <dgm:spPr/>
      <dgm:t>
        <a:bodyPr/>
        <a:lstStyle/>
        <a:p>
          <a:r>
            <a:rPr lang="ru-RU" spc="-10" dirty="0" smtClean="0">
              <a:latin typeface="Calibri"/>
              <a:cs typeface="Calibri"/>
            </a:rPr>
            <a:t>Элементы</a:t>
          </a:r>
          <a:endParaRPr lang="ru-RU" dirty="0" smtClean="0">
            <a:latin typeface="Calibri"/>
            <a:cs typeface="Calibri"/>
          </a:endParaRPr>
        </a:p>
        <a:p>
          <a:r>
            <a:rPr lang="ru-RU" spc="-10" dirty="0" smtClean="0">
              <a:latin typeface="Calibri"/>
              <a:cs typeface="Calibri"/>
            </a:rPr>
            <a:t>Комбинаторики	</a:t>
          </a:r>
          <a:endParaRPr lang="ru-RU" dirty="0"/>
        </a:p>
      </dgm:t>
    </dgm:pt>
    <dgm:pt modelId="{22E73DB6-9538-46CC-9AC8-0481F3BA60E5}" type="parTrans" cxnId="{CBA6FF6C-963D-4D86-A9DC-C74BFE2D0201}">
      <dgm:prSet/>
      <dgm:spPr/>
      <dgm:t>
        <a:bodyPr/>
        <a:lstStyle/>
        <a:p>
          <a:endParaRPr lang="ru-RU"/>
        </a:p>
      </dgm:t>
    </dgm:pt>
    <dgm:pt modelId="{2BE3672C-CE34-4A4B-A78A-0F344A5D6E9F}" type="sibTrans" cxnId="{CBA6FF6C-963D-4D86-A9DC-C74BFE2D0201}">
      <dgm:prSet/>
      <dgm:spPr/>
      <dgm:t>
        <a:bodyPr/>
        <a:lstStyle/>
        <a:p>
          <a:endParaRPr lang="ru-RU"/>
        </a:p>
      </dgm:t>
    </dgm:pt>
    <dgm:pt modelId="{BEFF61A4-EF15-431B-9F65-6C2E4C2D7716}">
      <dgm:prSet phldrT="[Текст]"/>
      <dgm:spPr/>
      <dgm:t>
        <a:bodyPr/>
        <a:lstStyle/>
        <a:p>
          <a:r>
            <a:rPr lang="ru-RU" spc="-10" dirty="0" smtClean="0">
              <a:latin typeface="Calibri"/>
              <a:cs typeface="Calibri"/>
            </a:rPr>
            <a:t>Введение</a:t>
          </a:r>
          <a:r>
            <a:rPr lang="ru-RU" spc="-25" dirty="0" smtClean="0">
              <a:latin typeface="Calibri"/>
              <a:cs typeface="Calibri"/>
            </a:rPr>
            <a:t> </a:t>
          </a:r>
          <a:r>
            <a:rPr lang="ru-RU" dirty="0" smtClean="0">
              <a:latin typeface="Calibri"/>
              <a:cs typeface="Calibri"/>
            </a:rPr>
            <a:t>в</a:t>
          </a:r>
          <a:r>
            <a:rPr lang="ru-RU" spc="-15" dirty="0" smtClean="0">
              <a:latin typeface="Calibri"/>
              <a:cs typeface="Calibri"/>
            </a:rPr>
            <a:t> </a:t>
          </a:r>
          <a:r>
            <a:rPr lang="ru-RU" spc="-5" dirty="0" smtClean="0">
              <a:latin typeface="Calibri"/>
              <a:cs typeface="Calibri"/>
            </a:rPr>
            <a:t>теорию</a:t>
          </a:r>
          <a:endParaRPr lang="ru-RU" dirty="0" smtClean="0">
            <a:latin typeface="Calibri"/>
            <a:cs typeface="Calibri"/>
          </a:endParaRPr>
        </a:p>
        <a:p>
          <a:r>
            <a:rPr lang="ru-RU" dirty="0" smtClean="0">
              <a:latin typeface="Calibri"/>
              <a:cs typeface="Calibri"/>
            </a:rPr>
            <a:t>графов</a:t>
          </a:r>
          <a:endParaRPr lang="ru-RU" dirty="0"/>
        </a:p>
      </dgm:t>
    </dgm:pt>
    <dgm:pt modelId="{F147CB8D-A891-4C10-AFE7-3013D67968A0}" type="parTrans" cxnId="{3952A7C3-9230-4B65-B26D-EE98A92070FE}">
      <dgm:prSet/>
      <dgm:spPr/>
      <dgm:t>
        <a:bodyPr/>
        <a:lstStyle/>
        <a:p>
          <a:endParaRPr lang="ru-RU"/>
        </a:p>
      </dgm:t>
    </dgm:pt>
    <dgm:pt modelId="{3EDB885D-B654-4BC6-B8F1-93F579CE83D9}" type="sibTrans" cxnId="{3952A7C3-9230-4B65-B26D-EE98A92070FE}">
      <dgm:prSet/>
      <dgm:spPr/>
      <dgm:t>
        <a:bodyPr/>
        <a:lstStyle/>
        <a:p>
          <a:endParaRPr lang="ru-RU"/>
        </a:p>
      </dgm:t>
    </dgm:pt>
    <dgm:pt modelId="{5B02E6C8-5CC9-469D-AB89-2AA601FED0DE}" type="pres">
      <dgm:prSet presAssocID="{8D36FD92-B0E1-45E4-802D-327F8B4C0CE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34BB6E-B258-4B02-B67C-4A483AD79706}" type="pres">
      <dgm:prSet presAssocID="{8D36FD92-B0E1-45E4-802D-327F8B4C0CE3}" presName="matrix" presStyleCnt="0"/>
      <dgm:spPr/>
    </dgm:pt>
    <dgm:pt modelId="{9622AA50-CCC5-4BFE-BA3F-731B6B095732}" type="pres">
      <dgm:prSet presAssocID="{8D36FD92-B0E1-45E4-802D-327F8B4C0CE3}" presName="tile1" presStyleLbl="node1" presStyleIdx="0" presStyleCnt="4"/>
      <dgm:spPr/>
      <dgm:t>
        <a:bodyPr/>
        <a:lstStyle/>
        <a:p>
          <a:endParaRPr lang="ru-RU"/>
        </a:p>
      </dgm:t>
    </dgm:pt>
    <dgm:pt modelId="{672E82CB-3A02-4AB6-931A-3E6197F77020}" type="pres">
      <dgm:prSet presAssocID="{8D36FD92-B0E1-45E4-802D-327F8B4C0CE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560BA-0AFD-47F8-BC5F-4F620ABB15F3}" type="pres">
      <dgm:prSet presAssocID="{8D36FD92-B0E1-45E4-802D-327F8B4C0CE3}" presName="tile2" presStyleLbl="node1" presStyleIdx="1" presStyleCnt="4"/>
      <dgm:spPr/>
      <dgm:t>
        <a:bodyPr/>
        <a:lstStyle/>
        <a:p>
          <a:endParaRPr lang="ru-RU"/>
        </a:p>
      </dgm:t>
    </dgm:pt>
    <dgm:pt modelId="{F5F5E02A-AD97-4F03-9B6F-12142E17417B}" type="pres">
      <dgm:prSet presAssocID="{8D36FD92-B0E1-45E4-802D-327F8B4C0CE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E0FF0-F257-4E7B-B351-747D5202E9BB}" type="pres">
      <dgm:prSet presAssocID="{8D36FD92-B0E1-45E4-802D-327F8B4C0CE3}" presName="tile3" presStyleLbl="node1" presStyleIdx="2" presStyleCnt="4"/>
      <dgm:spPr/>
      <dgm:t>
        <a:bodyPr/>
        <a:lstStyle/>
        <a:p>
          <a:endParaRPr lang="ru-RU"/>
        </a:p>
      </dgm:t>
    </dgm:pt>
    <dgm:pt modelId="{EA08D0A6-E2AB-4C36-9CA7-BE52A50A15C3}" type="pres">
      <dgm:prSet presAssocID="{8D36FD92-B0E1-45E4-802D-327F8B4C0CE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B6C88-4350-42FB-86BB-112C729CBEBC}" type="pres">
      <dgm:prSet presAssocID="{8D36FD92-B0E1-45E4-802D-327F8B4C0CE3}" presName="tile4" presStyleLbl="node1" presStyleIdx="3" presStyleCnt="4"/>
      <dgm:spPr/>
      <dgm:t>
        <a:bodyPr/>
        <a:lstStyle/>
        <a:p>
          <a:endParaRPr lang="ru-RU"/>
        </a:p>
      </dgm:t>
    </dgm:pt>
    <dgm:pt modelId="{DCFBDEB1-50E0-4BDC-9F39-CEFDA7301F18}" type="pres">
      <dgm:prSet presAssocID="{8D36FD92-B0E1-45E4-802D-327F8B4C0CE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437D1-C62E-4657-A87E-F1ABFCF1F50F}" type="pres">
      <dgm:prSet presAssocID="{8D36FD92-B0E1-45E4-802D-327F8B4C0CE3}" presName="centerTile" presStyleLbl="fgShp" presStyleIdx="0" presStyleCnt="1" custScaleX="242227" custScaleY="12225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8CA36-8790-4B0D-AA89-F8C91B9DBB94}" type="presOf" srcId="{4A942DE1-A7E6-406D-B810-6D849EE68278}" destId="{672E82CB-3A02-4AB6-931A-3E6197F77020}" srcOrd="1" destOrd="0" presId="urn:microsoft.com/office/officeart/2005/8/layout/matrix1"/>
    <dgm:cxn modelId="{A32468D3-CD71-4E0C-B8A5-495288B003CC}" srcId="{61C534D2-5568-44A3-91B0-22F06FB1CF26}" destId="{45811D3A-7047-4340-A2D1-141811FF41FA}" srcOrd="1" destOrd="0" parTransId="{414490EE-9E5D-49EA-B5C6-1DC0B4ABF9CE}" sibTransId="{E8249F2B-1D6D-45B0-A7FA-A9FEFAC56EE2}"/>
    <dgm:cxn modelId="{F9903063-2AA2-4BA5-8535-23482524286F}" type="presOf" srcId="{45811D3A-7047-4340-A2D1-141811FF41FA}" destId="{F63560BA-0AFD-47F8-BC5F-4F620ABB15F3}" srcOrd="0" destOrd="0" presId="urn:microsoft.com/office/officeart/2005/8/layout/matrix1"/>
    <dgm:cxn modelId="{DFCC9BAC-8466-48CF-A107-0D82532C90CA}" type="presOf" srcId="{4A942DE1-A7E6-406D-B810-6D849EE68278}" destId="{9622AA50-CCC5-4BFE-BA3F-731B6B095732}" srcOrd="0" destOrd="0" presId="urn:microsoft.com/office/officeart/2005/8/layout/matrix1"/>
    <dgm:cxn modelId="{B3ABF2A9-95FD-4446-82CF-CE4EA69D0996}" type="presOf" srcId="{104DC58F-81D0-4287-A9E5-D3CB7F1B830C}" destId="{CA3E0FF0-F257-4E7B-B351-747D5202E9BB}" srcOrd="0" destOrd="0" presId="urn:microsoft.com/office/officeart/2005/8/layout/matrix1"/>
    <dgm:cxn modelId="{3363C7A5-AF9B-4ADA-8E43-6B0301EA3B92}" type="presOf" srcId="{BEFF61A4-EF15-431B-9F65-6C2E4C2D7716}" destId="{03AB6C88-4350-42FB-86BB-112C729CBEBC}" srcOrd="0" destOrd="0" presId="urn:microsoft.com/office/officeart/2005/8/layout/matrix1"/>
    <dgm:cxn modelId="{CBA6FF6C-963D-4D86-A9DC-C74BFE2D0201}" srcId="{61C534D2-5568-44A3-91B0-22F06FB1CF26}" destId="{104DC58F-81D0-4287-A9E5-D3CB7F1B830C}" srcOrd="2" destOrd="0" parTransId="{22E73DB6-9538-46CC-9AC8-0481F3BA60E5}" sibTransId="{2BE3672C-CE34-4A4B-A78A-0F344A5D6E9F}"/>
    <dgm:cxn modelId="{047C5267-9701-4DF5-A8A9-598762DC8CC1}" srcId="{8D36FD92-B0E1-45E4-802D-327F8B4C0CE3}" destId="{61C534D2-5568-44A3-91B0-22F06FB1CF26}" srcOrd="0" destOrd="0" parTransId="{C7F38FD6-045C-4520-8E50-8301B9A18E52}" sibTransId="{E6F6112D-4AB5-4552-99EC-BADC6A685358}"/>
    <dgm:cxn modelId="{24612172-669C-40E9-A6F3-31438187083A}" type="presOf" srcId="{45811D3A-7047-4340-A2D1-141811FF41FA}" destId="{F5F5E02A-AD97-4F03-9B6F-12142E17417B}" srcOrd="1" destOrd="0" presId="urn:microsoft.com/office/officeart/2005/8/layout/matrix1"/>
    <dgm:cxn modelId="{761DD44A-1917-4B7B-BF90-CC0DC56CE3AF}" type="presOf" srcId="{8D36FD92-B0E1-45E4-802D-327F8B4C0CE3}" destId="{5B02E6C8-5CC9-469D-AB89-2AA601FED0DE}" srcOrd="0" destOrd="0" presId="urn:microsoft.com/office/officeart/2005/8/layout/matrix1"/>
    <dgm:cxn modelId="{F730A8FE-703A-4C1C-87A7-C218F6C658CC}" srcId="{61C534D2-5568-44A3-91B0-22F06FB1CF26}" destId="{4A942DE1-A7E6-406D-B810-6D849EE68278}" srcOrd="0" destOrd="0" parTransId="{C023D509-99E5-4376-80FF-656B0A7FC761}" sibTransId="{9CE32245-1A57-4F76-89C6-AA5C944FB918}"/>
    <dgm:cxn modelId="{3BCB0481-A3C3-4E2F-B131-382241A18317}" type="presOf" srcId="{BEFF61A4-EF15-431B-9F65-6C2E4C2D7716}" destId="{DCFBDEB1-50E0-4BDC-9F39-CEFDA7301F18}" srcOrd="1" destOrd="0" presId="urn:microsoft.com/office/officeart/2005/8/layout/matrix1"/>
    <dgm:cxn modelId="{2ED47DE7-14FA-4C8D-8324-CEBD59A4F3E4}" type="presOf" srcId="{61C534D2-5568-44A3-91B0-22F06FB1CF26}" destId="{75E437D1-C62E-4657-A87E-F1ABFCF1F50F}" srcOrd="0" destOrd="0" presId="urn:microsoft.com/office/officeart/2005/8/layout/matrix1"/>
    <dgm:cxn modelId="{3952A7C3-9230-4B65-B26D-EE98A92070FE}" srcId="{61C534D2-5568-44A3-91B0-22F06FB1CF26}" destId="{BEFF61A4-EF15-431B-9F65-6C2E4C2D7716}" srcOrd="3" destOrd="0" parTransId="{F147CB8D-A891-4C10-AFE7-3013D67968A0}" sibTransId="{3EDB885D-B654-4BC6-B8F1-93F579CE83D9}"/>
    <dgm:cxn modelId="{3ECACFB4-5AEC-4966-B5AF-A67A39B7CC08}" type="presOf" srcId="{104DC58F-81D0-4287-A9E5-D3CB7F1B830C}" destId="{EA08D0A6-E2AB-4C36-9CA7-BE52A50A15C3}" srcOrd="1" destOrd="0" presId="urn:microsoft.com/office/officeart/2005/8/layout/matrix1"/>
    <dgm:cxn modelId="{C2C6FB34-F269-4846-8283-FAD8A9F948DB}" type="presParOf" srcId="{5B02E6C8-5CC9-469D-AB89-2AA601FED0DE}" destId="{D034BB6E-B258-4B02-B67C-4A483AD79706}" srcOrd="0" destOrd="0" presId="urn:microsoft.com/office/officeart/2005/8/layout/matrix1"/>
    <dgm:cxn modelId="{D2B0F6FE-FF7F-470C-9AA1-731DD9BD39C9}" type="presParOf" srcId="{D034BB6E-B258-4B02-B67C-4A483AD79706}" destId="{9622AA50-CCC5-4BFE-BA3F-731B6B095732}" srcOrd="0" destOrd="0" presId="urn:microsoft.com/office/officeart/2005/8/layout/matrix1"/>
    <dgm:cxn modelId="{30D190BA-0E1E-4702-A475-0D04A6299791}" type="presParOf" srcId="{D034BB6E-B258-4B02-B67C-4A483AD79706}" destId="{672E82CB-3A02-4AB6-931A-3E6197F77020}" srcOrd="1" destOrd="0" presId="urn:microsoft.com/office/officeart/2005/8/layout/matrix1"/>
    <dgm:cxn modelId="{E74C804E-20F8-48D2-87FB-7CC07F0256AB}" type="presParOf" srcId="{D034BB6E-B258-4B02-B67C-4A483AD79706}" destId="{F63560BA-0AFD-47F8-BC5F-4F620ABB15F3}" srcOrd="2" destOrd="0" presId="urn:microsoft.com/office/officeart/2005/8/layout/matrix1"/>
    <dgm:cxn modelId="{20A9FE20-8CAD-49B6-887C-BCD25EAAB340}" type="presParOf" srcId="{D034BB6E-B258-4B02-B67C-4A483AD79706}" destId="{F5F5E02A-AD97-4F03-9B6F-12142E17417B}" srcOrd="3" destOrd="0" presId="urn:microsoft.com/office/officeart/2005/8/layout/matrix1"/>
    <dgm:cxn modelId="{1EF74D09-70A1-4485-B198-CFDBC83C354F}" type="presParOf" srcId="{D034BB6E-B258-4B02-B67C-4A483AD79706}" destId="{CA3E0FF0-F257-4E7B-B351-747D5202E9BB}" srcOrd="4" destOrd="0" presId="urn:microsoft.com/office/officeart/2005/8/layout/matrix1"/>
    <dgm:cxn modelId="{EA45A58C-8DA3-49F9-A8C5-3E21974846AE}" type="presParOf" srcId="{D034BB6E-B258-4B02-B67C-4A483AD79706}" destId="{EA08D0A6-E2AB-4C36-9CA7-BE52A50A15C3}" srcOrd="5" destOrd="0" presId="urn:microsoft.com/office/officeart/2005/8/layout/matrix1"/>
    <dgm:cxn modelId="{E92996E1-E9DF-45D2-A111-B3C91143F5F6}" type="presParOf" srcId="{D034BB6E-B258-4B02-B67C-4A483AD79706}" destId="{03AB6C88-4350-42FB-86BB-112C729CBEBC}" srcOrd="6" destOrd="0" presId="urn:microsoft.com/office/officeart/2005/8/layout/matrix1"/>
    <dgm:cxn modelId="{5A27BFB4-F4F5-4FEF-B79E-B4693193B9DE}" type="presParOf" srcId="{D034BB6E-B258-4B02-B67C-4A483AD79706}" destId="{DCFBDEB1-50E0-4BDC-9F39-CEFDA7301F18}" srcOrd="7" destOrd="0" presId="urn:microsoft.com/office/officeart/2005/8/layout/matrix1"/>
    <dgm:cxn modelId="{EA9EFEF4-AC72-421B-B4C8-FE67BF092F70}" type="presParOf" srcId="{5B02E6C8-5CC9-469D-AB89-2AA601FED0DE}" destId="{75E437D1-C62E-4657-A87E-F1ABFCF1F50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625B7A-9E09-412E-9ED4-BB0F74909CC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50FCFA-038D-467F-9D1C-7EFC1174C89A}">
      <dgm:prSet phldrT="[Текст]"/>
      <dgm:spPr/>
      <dgm:t>
        <a:bodyPr/>
        <a:lstStyle/>
        <a:p>
          <a:r>
            <a:rPr lang="ru-RU" dirty="0" smtClean="0"/>
            <a:t>Наука</a:t>
          </a:r>
          <a:endParaRPr lang="ru-RU" dirty="0"/>
        </a:p>
      </dgm:t>
    </dgm:pt>
    <dgm:pt modelId="{0642BE81-374E-454A-BBF3-B8E22C15D610}" type="parTrans" cxnId="{7B43956F-8F73-4B90-A867-965F6203567D}">
      <dgm:prSet/>
      <dgm:spPr/>
      <dgm:t>
        <a:bodyPr/>
        <a:lstStyle/>
        <a:p>
          <a:endParaRPr lang="ru-RU"/>
        </a:p>
      </dgm:t>
    </dgm:pt>
    <dgm:pt modelId="{8B40E10A-6567-4896-AF6C-0A364CA3928D}" type="sibTrans" cxnId="{7B43956F-8F73-4B90-A867-965F6203567D}">
      <dgm:prSet/>
      <dgm:spPr/>
      <dgm:t>
        <a:bodyPr/>
        <a:lstStyle/>
        <a:p>
          <a:endParaRPr lang="ru-RU"/>
        </a:p>
      </dgm:t>
    </dgm:pt>
    <dgm:pt modelId="{798698E2-0FEE-470E-96E3-1080002CE963}">
      <dgm:prSet phldrT="[Текст]"/>
      <dgm:spPr/>
      <dgm:t>
        <a:bodyPr/>
        <a:lstStyle/>
        <a:p>
          <a:r>
            <a:rPr lang="ru-RU" dirty="0" smtClean="0"/>
            <a:t>для проведения экспериментов и анализа данных в различных областях науки, включая физику, химию, биологию, медицину и другие</a:t>
          </a:r>
          <a:endParaRPr lang="ru-RU" dirty="0"/>
        </a:p>
      </dgm:t>
    </dgm:pt>
    <dgm:pt modelId="{033D461A-65DD-45FD-B2A4-68060165D3A0}" type="parTrans" cxnId="{A86A905F-C241-4074-9CA3-0029C121AC43}">
      <dgm:prSet/>
      <dgm:spPr/>
      <dgm:t>
        <a:bodyPr/>
        <a:lstStyle/>
        <a:p>
          <a:endParaRPr lang="ru-RU"/>
        </a:p>
      </dgm:t>
    </dgm:pt>
    <dgm:pt modelId="{5F94ACBF-8FFB-44F9-9126-B074FEA45A20}" type="sibTrans" cxnId="{A86A905F-C241-4074-9CA3-0029C121AC43}">
      <dgm:prSet/>
      <dgm:spPr/>
      <dgm:t>
        <a:bodyPr/>
        <a:lstStyle/>
        <a:p>
          <a:endParaRPr lang="ru-RU"/>
        </a:p>
      </dgm:t>
    </dgm:pt>
    <dgm:pt modelId="{E3640F60-239D-4707-BF57-569F8FA45671}">
      <dgm:prSet phldrT="[Текст]"/>
      <dgm:spPr/>
      <dgm:t>
        <a:bodyPr/>
        <a:lstStyle/>
        <a:p>
          <a:r>
            <a:rPr lang="ru-RU" dirty="0" smtClean="0"/>
            <a:t>Бизнес и экономика</a:t>
          </a:r>
          <a:endParaRPr lang="ru-RU" dirty="0"/>
        </a:p>
      </dgm:t>
    </dgm:pt>
    <dgm:pt modelId="{4ABA9AD7-DB3A-48DD-9AB2-400AFA1A9535}" type="parTrans" cxnId="{A7304B6F-84C6-4F16-8DDD-064C5D4D4D45}">
      <dgm:prSet/>
      <dgm:spPr/>
      <dgm:t>
        <a:bodyPr/>
        <a:lstStyle/>
        <a:p>
          <a:endParaRPr lang="ru-RU"/>
        </a:p>
      </dgm:t>
    </dgm:pt>
    <dgm:pt modelId="{9EBBE00F-4625-42C7-B93E-EE7F556A9412}" type="sibTrans" cxnId="{A7304B6F-84C6-4F16-8DDD-064C5D4D4D45}">
      <dgm:prSet/>
      <dgm:spPr/>
      <dgm:t>
        <a:bodyPr/>
        <a:lstStyle/>
        <a:p>
          <a:endParaRPr lang="ru-RU"/>
        </a:p>
      </dgm:t>
    </dgm:pt>
    <dgm:pt modelId="{62EAE878-1E39-4118-B78C-D312B1948DDA}">
      <dgm:prSet phldrT="[Текст]"/>
      <dgm:spPr/>
      <dgm:t>
        <a:bodyPr/>
        <a:lstStyle/>
        <a:p>
          <a:r>
            <a:rPr lang="ru-RU" dirty="0" smtClean="0"/>
            <a:t>знание статистики помогает делать точные прогнозы, определять риски и принимать обоснованные решения в бизнесе и экономике</a:t>
          </a:r>
          <a:endParaRPr lang="ru-RU" dirty="0"/>
        </a:p>
      </dgm:t>
    </dgm:pt>
    <dgm:pt modelId="{9AEF7407-EC2A-4476-8D7A-20F1FC93EB32}" type="parTrans" cxnId="{41FDF15F-39CE-4845-AC41-34F4DA102A10}">
      <dgm:prSet/>
      <dgm:spPr/>
      <dgm:t>
        <a:bodyPr/>
        <a:lstStyle/>
        <a:p>
          <a:endParaRPr lang="ru-RU"/>
        </a:p>
      </dgm:t>
    </dgm:pt>
    <dgm:pt modelId="{9BC09CFE-75D8-4877-B8A5-4317FE4EE839}" type="sibTrans" cxnId="{41FDF15F-39CE-4845-AC41-34F4DA102A10}">
      <dgm:prSet/>
      <dgm:spPr/>
      <dgm:t>
        <a:bodyPr/>
        <a:lstStyle/>
        <a:p>
          <a:endParaRPr lang="ru-RU"/>
        </a:p>
      </dgm:t>
    </dgm:pt>
    <dgm:pt modelId="{FA0B22AD-5442-42F1-83FD-716F8DF7689C}">
      <dgm:prSet/>
      <dgm:spPr/>
      <dgm:t>
        <a:bodyPr/>
        <a:lstStyle/>
        <a:p>
          <a:r>
            <a:rPr lang="ru-RU" smtClean="0"/>
            <a:t>Финансы</a:t>
          </a:r>
          <a:endParaRPr lang="ru-RU"/>
        </a:p>
      </dgm:t>
    </dgm:pt>
    <dgm:pt modelId="{6C7749BB-C8E2-4909-98B0-570BC173CB23}" type="parTrans" cxnId="{218D5B77-9663-48DA-A5FF-40ACC5143816}">
      <dgm:prSet/>
      <dgm:spPr/>
      <dgm:t>
        <a:bodyPr/>
        <a:lstStyle/>
        <a:p>
          <a:endParaRPr lang="ru-RU"/>
        </a:p>
      </dgm:t>
    </dgm:pt>
    <dgm:pt modelId="{98F21A22-463B-4632-8C48-13E9F7C4D1CC}" type="sibTrans" cxnId="{218D5B77-9663-48DA-A5FF-40ACC5143816}">
      <dgm:prSet/>
      <dgm:spPr/>
      <dgm:t>
        <a:bodyPr/>
        <a:lstStyle/>
        <a:p>
          <a:endParaRPr lang="ru-RU"/>
        </a:p>
      </dgm:t>
    </dgm:pt>
    <dgm:pt modelId="{D30D5F00-918E-4793-B17A-D60E972C37D6}">
      <dgm:prSet/>
      <dgm:spPr/>
      <dgm:t>
        <a:bodyPr/>
        <a:lstStyle/>
        <a:p>
          <a:r>
            <a:rPr lang="ru-RU" smtClean="0"/>
            <a:t>Исследования</a:t>
          </a:r>
          <a:endParaRPr lang="ru-RU"/>
        </a:p>
      </dgm:t>
    </dgm:pt>
    <dgm:pt modelId="{8238D8AB-F0F4-48DB-B930-54CCAF270C30}" type="parTrans" cxnId="{3AA185F0-2847-4E76-86FD-5045FFC5003F}">
      <dgm:prSet/>
      <dgm:spPr/>
      <dgm:t>
        <a:bodyPr/>
        <a:lstStyle/>
        <a:p>
          <a:endParaRPr lang="ru-RU"/>
        </a:p>
      </dgm:t>
    </dgm:pt>
    <dgm:pt modelId="{6224D631-89C0-4828-80CD-57A7F973F1B4}" type="sibTrans" cxnId="{3AA185F0-2847-4E76-86FD-5045FFC5003F}">
      <dgm:prSet/>
      <dgm:spPr/>
      <dgm:t>
        <a:bodyPr/>
        <a:lstStyle/>
        <a:p>
          <a:endParaRPr lang="ru-RU"/>
        </a:p>
      </dgm:t>
    </dgm:pt>
    <dgm:pt modelId="{1E254AAD-7FEB-4F56-B395-00D4417F237E}">
      <dgm:prSet/>
      <dgm:spPr/>
      <dgm:t>
        <a:bodyPr/>
        <a:lstStyle/>
        <a:p>
          <a:r>
            <a:rPr lang="ru-RU" smtClean="0"/>
            <a:t>Технологии</a:t>
          </a:r>
          <a:endParaRPr lang="ru-RU"/>
        </a:p>
      </dgm:t>
    </dgm:pt>
    <dgm:pt modelId="{EC41ED79-4A82-4852-AC5F-773A252A8E73}" type="parTrans" cxnId="{3B46D0C7-6DBD-4BD5-B269-5390FD2EFD3F}">
      <dgm:prSet/>
      <dgm:spPr/>
      <dgm:t>
        <a:bodyPr/>
        <a:lstStyle/>
        <a:p>
          <a:endParaRPr lang="ru-RU"/>
        </a:p>
      </dgm:t>
    </dgm:pt>
    <dgm:pt modelId="{EA63766C-B3D8-4132-9798-75F9FA511F99}" type="sibTrans" cxnId="{3B46D0C7-6DBD-4BD5-B269-5390FD2EFD3F}">
      <dgm:prSet/>
      <dgm:spPr/>
      <dgm:t>
        <a:bodyPr/>
        <a:lstStyle/>
        <a:p>
          <a:endParaRPr lang="ru-RU"/>
        </a:p>
      </dgm:t>
    </dgm:pt>
    <dgm:pt modelId="{313ADBE4-99BC-4BDB-A4E5-7B6BB508EE74}">
      <dgm:prSet/>
      <dgm:spPr/>
      <dgm:t>
        <a:bodyPr/>
        <a:lstStyle/>
        <a:p>
          <a:r>
            <a:rPr lang="ru-RU" dirty="0" smtClean="0"/>
            <a:t>Личная жизнь</a:t>
          </a:r>
          <a:endParaRPr lang="ru-RU" dirty="0"/>
        </a:p>
      </dgm:t>
    </dgm:pt>
    <dgm:pt modelId="{6C5D015C-2341-48E9-A020-3B117A23F92F}" type="parTrans" cxnId="{01BFD850-347C-4F6D-9F30-C514275DAF27}">
      <dgm:prSet/>
      <dgm:spPr/>
      <dgm:t>
        <a:bodyPr/>
        <a:lstStyle/>
        <a:p>
          <a:endParaRPr lang="ru-RU"/>
        </a:p>
      </dgm:t>
    </dgm:pt>
    <dgm:pt modelId="{A313A902-A691-44DE-BFE5-866C13724463}" type="sibTrans" cxnId="{01BFD850-347C-4F6D-9F30-C514275DAF27}">
      <dgm:prSet/>
      <dgm:spPr/>
      <dgm:t>
        <a:bodyPr/>
        <a:lstStyle/>
        <a:p>
          <a:endParaRPr lang="ru-RU"/>
        </a:p>
      </dgm:t>
    </dgm:pt>
    <dgm:pt modelId="{7C85DBFB-12EE-47A6-9BE0-BA75901F72CC}">
      <dgm:prSet/>
      <dgm:spPr/>
      <dgm:t>
        <a:bodyPr/>
        <a:lstStyle/>
        <a:p>
          <a:r>
            <a:rPr lang="ru-RU" dirty="0" smtClean="0"/>
            <a:t>статистика помогает сделать точные прогнозы и принимать обоснованные решения при инвестировании денег, прогнозировании цен на фондовом рынке и анализе рисков</a:t>
          </a:r>
          <a:endParaRPr lang="ru-RU" dirty="0"/>
        </a:p>
      </dgm:t>
    </dgm:pt>
    <dgm:pt modelId="{61550163-EDC8-4718-854B-A683430AA781}" type="parTrans" cxnId="{5DC183F4-6DBA-4DFC-93E8-5A5EA8D02595}">
      <dgm:prSet/>
      <dgm:spPr/>
      <dgm:t>
        <a:bodyPr/>
        <a:lstStyle/>
        <a:p>
          <a:endParaRPr lang="ru-RU"/>
        </a:p>
      </dgm:t>
    </dgm:pt>
    <dgm:pt modelId="{25D725DF-FF8E-4300-8F88-CEEA78B7609D}" type="sibTrans" cxnId="{5DC183F4-6DBA-4DFC-93E8-5A5EA8D02595}">
      <dgm:prSet/>
      <dgm:spPr/>
      <dgm:t>
        <a:bodyPr/>
        <a:lstStyle/>
        <a:p>
          <a:endParaRPr lang="ru-RU"/>
        </a:p>
      </dgm:t>
    </dgm:pt>
    <dgm:pt modelId="{4B1B80AB-0EB3-405E-A095-B5AA6681BDD2}">
      <dgm:prSet/>
      <dgm:spPr/>
      <dgm:t>
        <a:bodyPr/>
        <a:lstStyle/>
        <a:p>
          <a:r>
            <a:rPr lang="ru-RU" dirty="0" smtClean="0"/>
            <a:t>знание статистики и вероятности необходимо для работы с машинным обучением, искусственным интеллектом и анализом больших данных</a:t>
          </a:r>
          <a:endParaRPr lang="ru-RU" dirty="0"/>
        </a:p>
      </dgm:t>
    </dgm:pt>
    <dgm:pt modelId="{EF1254B2-3FCF-4BA5-81E6-46BEC138721E}" type="parTrans" cxnId="{5C2B2158-C783-4409-963C-2E156E261BA7}">
      <dgm:prSet/>
      <dgm:spPr/>
      <dgm:t>
        <a:bodyPr/>
        <a:lstStyle/>
        <a:p>
          <a:endParaRPr lang="ru-RU"/>
        </a:p>
      </dgm:t>
    </dgm:pt>
    <dgm:pt modelId="{1D1F4E33-A517-4D95-9737-3B1D2F5E32A1}" type="sibTrans" cxnId="{5C2B2158-C783-4409-963C-2E156E261BA7}">
      <dgm:prSet/>
      <dgm:spPr/>
      <dgm:t>
        <a:bodyPr/>
        <a:lstStyle/>
        <a:p>
          <a:endParaRPr lang="ru-RU"/>
        </a:p>
      </dgm:t>
    </dgm:pt>
    <dgm:pt modelId="{81C7F1D4-605B-4B59-95DC-CA965C305B65}">
      <dgm:prSet/>
      <dgm:spPr/>
      <dgm:t>
        <a:bodyPr/>
        <a:lstStyle/>
        <a:p>
          <a:r>
            <a:rPr lang="ru-RU" dirty="0" smtClean="0"/>
            <a:t>знание методов статистического анализа и проведения опросов позволяет проводить научные исследования и анализировать результаты</a:t>
          </a:r>
          <a:endParaRPr lang="ru-RU" dirty="0"/>
        </a:p>
      </dgm:t>
    </dgm:pt>
    <dgm:pt modelId="{7BCB2BF6-38EF-4859-A795-4971AA57FD87}" type="parTrans" cxnId="{AAE50BFD-7C7A-4C05-80F8-E64490D55BB6}">
      <dgm:prSet/>
      <dgm:spPr/>
      <dgm:t>
        <a:bodyPr/>
        <a:lstStyle/>
        <a:p>
          <a:endParaRPr lang="ru-RU"/>
        </a:p>
      </dgm:t>
    </dgm:pt>
    <dgm:pt modelId="{C8664884-A08A-45F6-A368-AF9139652152}" type="sibTrans" cxnId="{AAE50BFD-7C7A-4C05-80F8-E64490D55BB6}">
      <dgm:prSet/>
      <dgm:spPr/>
      <dgm:t>
        <a:bodyPr/>
        <a:lstStyle/>
        <a:p>
          <a:endParaRPr lang="ru-RU"/>
        </a:p>
      </dgm:t>
    </dgm:pt>
    <dgm:pt modelId="{B7B7ABAD-840A-4EBE-8353-108518B91C0E}">
      <dgm:prSet/>
      <dgm:spPr/>
      <dgm:t>
        <a:bodyPr/>
        <a:lstStyle/>
        <a:p>
          <a:r>
            <a:rPr lang="ru-RU" dirty="0" smtClean="0"/>
            <a:t>знание вероятности и статистики помогает принимать информированные решения в различных ситуациях, таких как выбор страховки, планирование бюджета, оценка рисков и т.д.</a:t>
          </a:r>
          <a:endParaRPr lang="ru-RU" dirty="0"/>
        </a:p>
      </dgm:t>
    </dgm:pt>
    <dgm:pt modelId="{770336C8-686C-4196-B7D5-B51D7751460D}" type="parTrans" cxnId="{F9D25F67-F27A-49F8-9439-E030FAC8DBC9}">
      <dgm:prSet/>
      <dgm:spPr/>
      <dgm:t>
        <a:bodyPr/>
        <a:lstStyle/>
        <a:p>
          <a:endParaRPr lang="ru-RU"/>
        </a:p>
      </dgm:t>
    </dgm:pt>
    <dgm:pt modelId="{81EAC483-F3AC-495F-BCF5-9C873972CFA5}" type="sibTrans" cxnId="{F9D25F67-F27A-49F8-9439-E030FAC8DBC9}">
      <dgm:prSet/>
      <dgm:spPr/>
      <dgm:t>
        <a:bodyPr/>
        <a:lstStyle/>
        <a:p>
          <a:endParaRPr lang="ru-RU"/>
        </a:p>
      </dgm:t>
    </dgm:pt>
    <dgm:pt modelId="{D9E946AF-56F6-4D8C-BB6F-87BFF22489B3}" type="pres">
      <dgm:prSet presAssocID="{E7625B7A-9E09-412E-9ED4-BB0F74909C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746DBB-9CE7-45D2-8CFA-23509F1CA89B}" type="pres">
      <dgm:prSet presAssocID="{3E50FCFA-038D-467F-9D1C-7EFC1174C89A}" presName="linNode" presStyleCnt="0"/>
      <dgm:spPr/>
    </dgm:pt>
    <dgm:pt modelId="{4ED243D3-7AB8-4524-AD77-CC6C4B5AE559}" type="pres">
      <dgm:prSet presAssocID="{3E50FCFA-038D-467F-9D1C-7EFC1174C89A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ED9BF-D975-430A-904B-90229723585B}" type="pres">
      <dgm:prSet presAssocID="{3E50FCFA-038D-467F-9D1C-7EFC1174C89A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9B29D-5099-412F-B7F4-420FAB331A36}" type="pres">
      <dgm:prSet presAssocID="{8B40E10A-6567-4896-AF6C-0A364CA3928D}" presName="sp" presStyleCnt="0"/>
      <dgm:spPr/>
    </dgm:pt>
    <dgm:pt modelId="{3D4CA2DC-DFF8-4F02-A587-F9338325DA7E}" type="pres">
      <dgm:prSet presAssocID="{E3640F60-239D-4707-BF57-569F8FA45671}" presName="linNode" presStyleCnt="0"/>
      <dgm:spPr/>
    </dgm:pt>
    <dgm:pt modelId="{1AB3F506-092E-4897-B67B-84300641F62C}" type="pres">
      <dgm:prSet presAssocID="{E3640F60-239D-4707-BF57-569F8FA4567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8DCB2-B710-401A-907B-6AEF485E4ABA}" type="pres">
      <dgm:prSet presAssocID="{E3640F60-239D-4707-BF57-569F8FA4567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AA0BF-3159-4DBB-AD68-E284685C5469}" type="pres">
      <dgm:prSet presAssocID="{9EBBE00F-4625-42C7-B93E-EE7F556A9412}" presName="sp" presStyleCnt="0"/>
      <dgm:spPr/>
    </dgm:pt>
    <dgm:pt modelId="{426EB469-AB4E-401E-B9B0-A6B388411203}" type="pres">
      <dgm:prSet presAssocID="{FA0B22AD-5442-42F1-83FD-716F8DF7689C}" presName="linNode" presStyleCnt="0"/>
      <dgm:spPr/>
    </dgm:pt>
    <dgm:pt modelId="{F215983B-E2CB-407B-BDC6-15B4B01348C1}" type="pres">
      <dgm:prSet presAssocID="{FA0B22AD-5442-42F1-83FD-716F8DF7689C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AC7A4-E219-4359-82A9-8872C4FB8DD9}" type="pres">
      <dgm:prSet presAssocID="{FA0B22AD-5442-42F1-83FD-716F8DF7689C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5BBEB-2C4E-44EB-9EF4-8D71CBC63ECB}" type="pres">
      <dgm:prSet presAssocID="{98F21A22-463B-4632-8C48-13E9F7C4D1CC}" presName="sp" presStyleCnt="0"/>
      <dgm:spPr/>
    </dgm:pt>
    <dgm:pt modelId="{14203140-76D8-4A02-963F-83E45D80EB1A}" type="pres">
      <dgm:prSet presAssocID="{313ADBE4-99BC-4BDB-A4E5-7B6BB508EE74}" presName="linNode" presStyleCnt="0"/>
      <dgm:spPr/>
    </dgm:pt>
    <dgm:pt modelId="{43F6EB79-41C4-4B39-9300-AF1AE673AF72}" type="pres">
      <dgm:prSet presAssocID="{313ADBE4-99BC-4BDB-A4E5-7B6BB508EE74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74FEF-F29F-452B-91DD-D237D1446880}" type="pres">
      <dgm:prSet presAssocID="{313ADBE4-99BC-4BDB-A4E5-7B6BB508EE74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98F67-EDE3-4CBC-9E72-F899843B1CE6}" type="pres">
      <dgm:prSet presAssocID="{A313A902-A691-44DE-BFE5-866C13724463}" presName="sp" presStyleCnt="0"/>
      <dgm:spPr/>
    </dgm:pt>
    <dgm:pt modelId="{8F87D8E2-66F6-429A-B02A-0154D6FE845B}" type="pres">
      <dgm:prSet presAssocID="{1E254AAD-7FEB-4F56-B395-00D4417F237E}" presName="linNode" presStyleCnt="0"/>
      <dgm:spPr/>
    </dgm:pt>
    <dgm:pt modelId="{343DEAD7-F49F-432A-84D1-FE7FC677223D}" type="pres">
      <dgm:prSet presAssocID="{1E254AAD-7FEB-4F56-B395-00D4417F237E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39EF4-5308-41AD-BB2A-65A48F50E5D8}" type="pres">
      <dgm:prSet presAssocID="{1E254AAD-7FEB-4F56-B395-00D4417F237E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1C224-1DA1-400B-9A3D-12B72914433B}" type="pres">
      <dgm:prSet presAssocID="{EA63766C-B3D8-4132-9798-75F9FA511F99}" presName="sp" presStyleCnt="0"/>
      <dgm:spPr/>
    </dgm:pt>
    <dgm:pt modelId="{7403B2CD-2697-47E4-A444-F3A160DEAB6D}" type="pres">
      <dgm:prSet presAssocID="{D30D5F00-918E-4793-B17A-D60E972C37D6}" presName="linNode" presStyleCnt="0"/>
      <dgm:spPr/>
    </dgm:pt>
    <dgm:pt modelId="{E793798D-7BF4-452E-8A48-C68AAADE0119}" type="pres">
      <dgm:prSet presAssocID="{D30D5F00-918E-4793-B17A-D60E972C37D6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EB754-4954-482C-AD57-14BE25ACA8B6}" type="pres">
      <dgm:prSet presAssocID="{D30D5F00-918E-4793-B17A-D60E972C37D6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C183F4-6DBA-4DFC-93E8-5A5EA8D02595}" srcId="{FA0B22AD-5442-42F1-83FD-716F8DF7689C}" destId="{7C85DBFB-12EE-47A6-9BE0-BA75901F72CC}" srcOrd="0" destOrd="0" parTransId="{61550163-EDC8-4718-854B-A683430AA781}" sibTransId="{25D725DF-FF8E-4300-8F88-CEEA78B7609D}"/>
    <dgm:cxn modelId="{2C6AAC5B-AFD2-40A0-9146-3B95DD5F2D54}" type="presOf" srcId="{1E254AAD-7FEB-4F56-B395-00D4417F237E}" destId="{343DEAD7-F49F-432A-84D1-FE7FC677223D}" srcOrd="0" destOrd="0" presId="urn:microsoft.com/office/officeart/2005/8/layout/vList5"/>
    <dgm:cxn modelId="{AAE50BFD-7C7A-4C05-80F8-E64490D55BB6}" srcId="{D30D5F00-918E-4793-B17A-D60E972C37D6}" destId="{81C7F1D4-605B-4B59-95DC-CA965C305B65}" srcOrd="0" destOrd="0" parTransId="{7BCB2BF6-38EF-4859-A795-4971AA57FD87}" sibTransId="{C8664884-A08A-45F6-A368-AF9139652152}"/>
    <dgm:cxn modelId="{B38484E9-F030-45B4-8EC5-EC4B69B427FA}" type="presOf" srcId="{313ADBE4-99BC-4BDB-A4E5-7B6BB508EE74}" destId="{43F6EB79-41C4-4B39-9300-AF1AE673AF72}" srcOrd="0" destOrd="0" presId="urn:microsoft.com/office/officeart/2005/8/layout/vList5"/>
    <dgm:cxn modelId="{A7304B6F-84C6-4F16-8DDD-064C5D4D4D45}" srcId="{E7625B7A-9E09-412E-9ED4-BB0F74909CCF}" destId="{E3640F60-239D-4707-BF57-569F8FA45671}" srcOrd="1" destOrd="0" parTransId="{4ABA9AD7-DB3A-48DD-9AB2-400AFA1A9535}" sibTransId="{9EBBE00F-4625-42C7-B93E-EE7F556A9412}"/>
    <dgm:cxn modelId="{818725B3-1815-479F-B975-23ACD68052AC}" type="presOf" srcId="{B7B7ABAD-840A-4EBE-8353-108518B91C0E}" destId="{74874FEF-F29F-452B-91DD-D237D1446880}" srcOrd="0" destOrd="0" presId="urn:microsoft.com/office/officeart/2005/8/layout/vList5"/>
    <dgm:cxn modelId="{5C2B2158-C783-4409-963C-2E156E261BA7}" srcId="{1E254AAD-7FEB-4F56-B395-00D4417F237E}" destId="{4B1B80AB-0EB3-405E-A095-B5AA6681BDD2}" srcOrd="0" destOrd="0" parTransId="{EF1254B2-3FCF-4BA5-81E6-46BEC138721E}" sibTransId="{1D1F4E33-A517-4D95-9737-3B1D2F5E32A1}"/>
    <dgm:cxn modelId="{126F5630-8BC8-4E83-838D-35E75FD91646}" type="presOf" srcId="{3E50FCFA-038D-467F-9D1C-7EFC1174C89A}" destId="{4ED243D3-7AB8-4524-AD77-CC6C4B5AE559}" srcOrd="0" destOrd="0" presId="urn:microsoft.com/office/officeart/2005/8/layout/vList5"/>
    <dgm:cxn modelId="{B9623FFC-7D17-46C7-AEF1-614B573235CE}" type="presOf" srcId="{D30D5F00-918E-4793-B17A-D60E972C37D6}" destId="{E793798D-7BF4-452E-8A48-C68AAADE0119}" srcOrd="0" destOrd="0" presId="urn:microsoft.com/office/officeart/2005/8/layout/vList5"/>
    <dgm:cxn modelId="{A86A905F-C241-4074-9CA3-0029C121AC43}" srcId="{3E50FCFA-038D-467F-9D1C-7EFC1174C89A}" destId="{798698E2-0FEE-470E-96E3-1080002CE963}" srcOrd="0" destOrd="0" parTransId="{033D461A-65DD-45FD-B2A4-68060165D3A0}" sibTransId="{5F94ACBF-8FFB-44F9-9126-B074FEA45A20}"/>
    <dgm:cxn modelId="{3AA185F0-2847-4E76-86FD-5045FFC5003F}" srcId="{E7625B7A-9E09-412E-9ED4-BB0F74909CCF}" destId="{D30D5F00-918E-4793-B17A-D60E972C37D6}" srcOrd="5" destOrd="0" parTransId="{8238D8AB-F0F4-48DB-B930-54CCAF270C30}" sibTransId="{6224D631-89C0-4828-80CD-57A7F973F1B4}"/>
    <dgm:cxn modelId="{1D38858E-C445-4112-977A-E7029B7E5B7F}" type="presOf" srcId="{E3640F60-239D-4707-BF57-569F8FA45671}" destId="{1AB3F506-092E-4897-B67B-84300641F62C}" srcOrd="0" destOrd="0" presId="urn:microsoft.com/office/officeart/2005/8/layout/vList5"/>
    <dgm:cxn modelId="{01BFD850-347C-4F6D-9F30-C514275DAF27}" srcId="{E7625B7A-9E09-412E-9ED4-BB0F74909CCF}" destId="{313ADBE4-99BC-4BDB-A4E5-7B6BB508EE74}" srcOrd="3" destOrd="0" parTransId="{6C5D015C-2341-48E9-A020-3B117A23F92F}" sibTransId="{A313A902-A691-44DE-BFE5-866C13724463}"/>
    <dgm:cxn modelId="{3D9013DE-C1D0-42D0-9F61-1CA8AF6967A0}" type="presOf" srcId="{E7625B7A-9E09-412E-9ED4-BB0F74909CCF}" destId="{D9E946AF-56F6-4D8C-BB6F-87BFF22489B3}" srcOrd="0" destOrd="0" presId="urn:microsoft.com/office/officeart/2005/8/layout/vList5"/>
    <dgm:cxn modelId="{48806FD9-893F-4DCC-BDDB-22DD68985458}" type="presOf" srcId="{798698E2-0FEE-470E-96E3-1080002CE963}" destId="{A27ED9BF-D975-430A-904B-90229723585B}" srcOrd="0" destOrd="0" presId="urn:microsoft.com/office/officeart/2005/8/layout/vList5"/>
    <dgm:cxn modelId="{7B43956F-8F73-4B90-A867-965F6203567D}" srcId="{E7625B7A-9E09-412E-9ED4-BB0F74909CCF}" destId="{3E50FCFA-038D-467F-9D1C-7EFC1174C89A}" srcOrd="0" destOrd="0" parTransId="{0642BE81-374E-454A-BBF3-B8E22C15D610}" sibTransId="{8B40E10A-6567-4896-AF6C-0A364CA3928D}"/>
    <dgm:cxn modelId="{6007792D-421F-4C1C-B047-3445A9675662}" type="presOf" srcId="{81C7F1D4-605B-4B59-95DC-CA965C305B65}" destId="{547EB754-4954-482C-AD57-14BE25ACA8B6}" srcOrd="0" destOrd="0" presId="urn:microsoft.com/office/officeart/2005/8/layout/vList5"/>
    <dgm:cxn modelId="{F9D25F67-F27A-49F8-9439-E030FAC8DBC9}" srcId="{313ADBE4-99BC-4BDB-A4E5-7B6BB508EE74}" destId="{B7B7ABAD-840A-4EBE-8353-108518B91C0E}" srcOrd="0" destOrd="0" parTransId="{770336C8-686C-4196-B7D5-B51D7751460D}" sibTransId="{81EAC483-F3AC-495F-BCF5-9C873972CFA5}"/>
    <dgm:cxn modelId="{730CF4CF-8EB0-40FB-91EB-77F7263BA8F6}" type="presOf" srcId="{62EAE878-1E39-4118-B78C-D312B1948DDA}" destId="{5D58DCB2-B710-401A-907B-6AEF485E4ABA}" srcOrd="0" destOrd="0" presId="urn:microsoft.com/office/officeart/2005/8/layout/vList5"/>
    <dgm:cxn modelId="{41FDF15F-39CE-4845-AC41-34F4DA102A10}" srcId="{E3640F60-239D-4707-BF57-569F8FA45671}" destId="{62EAE878-1E39-4118-B78C-D312B1948DDA}" srcOrd="0" destOrd="0" parTransId="{9AEF7407-EC2A-4476-8D7A-20F1FC93EB32}" sibTransId="{9BC09CFE-75D8-4877-B8A5-4317FE4EE839}"/>
    <dgm:cxn modelId="{C653B9AB-5291-491E-9902-89F1D2B15758}" type="presOf" srcId="{FA0B22AD-5442-42F1-83FD-716F8DF7689C}" destId="{F215983B-E2CB-407B-BDC6-15B4B01348C1}" srcOrd="0" destOrd="0" presId="urn:microsoft.com/office/officeart/2005/8/layout/vList5"/>
    <dgm:cxn modelId="{218D5B77-9663-48DA-A5FF-40ACC5143816}" srcId="{E7625B7A-9E09-412E-9ED4-BB0F74909CCF}" destId="{FA0B22AD-5442-42F1-83FD-716F8DF7689C}" srcOrd="2" destOrd="0" parTransId="{6C7749BB-C8E2-4909-98B0-570BC173CB23}" sibTransId="{98F21A22-463B-4632-8C48-13E9F7C4D1CC}"/>
    <dgm:cxn modelId="{7B80BD67-82EB-4C26-BB29-0C8E7499180F}" type="presOf" srcId="{4B1B80AB-0EB3-405E-A095-B5AA6681BDD2}" destId="{EB739EF4-5308-41AD-BB2A-65A48F50E5D8}" srcOrd="0" destOrd="0" presId="urn:microsoft.com/office/officeart/2005/8/layout/vList5"/>
    <dgm:cxn modelId="{24E3E3BB-C372-4366-ABFA-359727CB7B18}" type="presOf" srcId="{7C85DBFB-12EE-47A6-9BE0-BA75901F72CC}" destId="{BB4AC7A4-E219-4359-82A9-8872C4FB8DD9}" srcOrd="0" destOrd="0" presId="urn:microsoft.com/office/officeart/2005/8/layout/vList5"/>
    <dgm:cxn modelId="{3B46D0C7-6DBD-4BD5-B269-5390FD2EFD3F}" srcId="{E7625B7A-9E09-412E-9ED4-BB0F74909CCF}" destId="{1E254AAD-7FEB-4F56-B395-00D4417F237E}" srcOrd="4" destOrd="0" parTransId="{EC41ED79-4A82-4852-AC5F-773A252A8E73}" sibTransId="{EA63766C-B3D8-4132-9798-75F9FA511F99}"/>
    <dgm:cxn modelId="{74B19F75-73BB-4263-8652-5D4AD0A4CF61}" type="presParOf" srcId="{D9E946AF-56F6-4D8C-BB6F-87BFF22489B3}" destId="{9C746DBB-9CE7-45D2-8CFA-23509F1CA89B}" srcOrd="0" destOrd="0" presId="urn:microsoft.com/office/officeart/2005/8/layout/vList5"/>
    <dgm:cxn modelId="{BDBDEC9A-87D0-4C3E-9878-8CD085856027}" type="presParOf" srcId="{9C746DBB-9CE7-45D2-8CFA-23509F1CA89B}" destId="{4ED243D3-7AB8-4524-AD77-CC6C4B5AE559}" srcOrd="0" destOrd="0" presId="urn:microsoft.com/office/officeart/2005/8/layout/vList5"/>
    <dgm:cxn modelId="{4CA2FE75-354F-4CCA-8D06-F00107A9DE86}" type="presParOf" srcId="{9C746DBB-9CE7-45D2-8CFA-23509F1CA89B}" destId="{A27ED9BF-D975-430A-904B-90229723585B}" srcOrd="1" destOrd="0" presId="urn:microsoft.com/office/officeart/2005/8/layout/vList5"/>
    <dgm:cxn modelId="{4835C355-D5AA-4167-B53C-DAF9519AAA94}" type="presParOf" srcId="{D9E946AF-56F6-4D8C-BB6F-87BFF22489B3}" destId="{D379B29D-5099-412F-B7F4-420FAB331A36}" srcOrd="1" destOrd="0" presId="urn:microsoft.com/office/officeart/2005/8/layout/vList5"/>
    <dgm:cxn modelId="{5B877340-8612-42AB-BFD6-BB7C812BF674}" type="presParOf" srcId="{D9E946AF-56F6-4D8C-BB6F-87BFF22489B3}" destId="{3D4CA2DC-DFF8-4F02-A587-F9338325DA7E}" srcOrd="2" destOrd="0" presId="urn:microsoft.com/office/officeart/2005/8/layout/vList5"/>
    <dgm:cxn modelId="{92882BAF-87A0-4BDA-9A03-40B773596048}" type="presParOf" srcId="{3D4CA2DC-DFF8-4F02-A587-F9338325DA7E}" destId="{1AB3F506-092E-4897-B67B-84300641F62C}" srcOrd="0" destOrd="0" presId="urn:microsoft.com/office/officeart/2005/8/layout/vList5"/>
    <dgm:cxn modelId="{432B8798-09F8-4C69-A057-ED92F546D613}" type="presParOf" srcId="{3D4CA2DC-DFF8-4F02-A587-F9338325DA7E}" destId="{5D58DCB2-B710-401A-907B-6AEF485E4ABA}" srcOrd="1" destOrd="0" presId="urn:microsoft.com/office/officeart/2005/8/layout/vList5"/>
    <dgm:cxn modelId="{E01390E5-23B6-45F3-86E2-DB33DA55BCE6}" type="presParOf" srcId="{D9E946AF-56F6-4D8C-BB6F-87BFF22489B3}" destId="{1B8AA0BF-3159-4DBB-AD68-E284685C5469}" srcOrd="3" destOrd="0" presId="urn:microsoft.com/office/officeart/2005/8/layout/vList5"/>
    <dgm:cxn modelId="{B03023B0-E73C-469A-8151-C2010E5CDE4F}" type="presParOf" srcId="{D9E946AF-56F6-4D8C-BB6F-87BFF22489B3}" destId="{426EB469-AB4E-401E-B9B0-A6B388411203}" srcOrd="4" destOrd="0" presId="urn:microsoft.com/office/officeart/2005/8/layout/vList5"/>
    <dgm:cxn modelId="{D7847217-0C54-432F-A1EC-84BC4BE468BD}" type="presParOf" srcId="{426EB469-AB4E-401E-B9B0-A6B388411203}" destId="{F215983B-E2CB-407B-BDC6-15B4B01348C1}" srcOrd="0" destOrd="0" presId="urn:microsoft.com/office/officeart/2005/8/layout/vList5"/>
    <dgm:cxn modelId="{28AF27B5-FA16-4FAA-8C22-B591E09A0EA6}" type="presParOf" srcId="{426EB469-AB4E-401E-B9B0-A6B388411203}" destId="{BB4AC7A4-E219-4359-82A9-8872C4FB8DD9}" srcOrd="1" destOrd="0" presId="urn:microsoft.com/office/officeart/2005/8/layout/vList5"/>
    <dgm:cxn modelId="{E3FE31B1-D0E3-4874-AC39-6BAE75573F22}" type="presParOf" srcId="{D9E946AF-56F6-4D8C-BB6F-87BFF22489B3}" destId="{8985BBEB-2C4E-44EB-9EF4-8D71CBC63ECB}" srcOrd="5" destOrd="0" presId="urn:microsoft.com/office/officeart/2005/8/layout/vList5"/>
    <dgm:cxn modelId="{27998525-E5C5-4F3F-9EA4-FA61C2D04717}" type="presParOf" srcId="{D9E946AF-56F6-4D8C-BB6F-87BFF22489B3}" destId="{14203140-76D8-4A02-963F-83E45D80EB1A}" srcOrd="6" destOrd="0" presId="urn:microsoft.com/office/officeart/2005/8/layout/vList5"/>
    <dgm:cxn modelId="{B1C29989-CA67-47B9-98EB-DEEBFB271DD7}" type="presParOf" srcId="{14203140-76D8-4A02-963F-83E45D80EB1A}" destId="{43F6EB79-41C4-4B39-9300-AF1AE673AF72}" srcOrd="0" destOrd="0" presId="urn:microsoft.com/office/officeart/2005/8/layout/vList5"/>
    <dgm:cxn modelId="{85A4E8C2-A2F8-46A3-ABCA-DC8214D51779}" type="presParOf" srcId="{14203140-76D8-4A02-963F-83E45D80EB1A}" destId="{74874FEF-F29F-452B-91DD-D237D1446880}" srcOrd="1" destOrd="0" presId="urn:microsoft.com/office/officeart/2005/8/layout/vList5"/>
    <dgm:cxn modelId="{089DFAA5-E2EF-4ECB-B144-6F309B6423A5}" type="presParOf" srcId="{D9E946AF-56F6-4D8C-BB6F-87BFF22489B3}" destId="{6DD98F67-EDE3-4CBC-9E72-F899843B1CE6}" srcOrd="7" destOrd="0" presId="urn:microsoft.com/office/officeart/2005/8/layout/vList5"/>
    <dgm:cxn modelId="{5BD7CED9-53A1-42FA-BC4A-44D0B9A7CE7B}" type="presParOf" srcId="{D9E946AF-56F6-4D8C-BB6F-87BFF22489B3}" destId="{8F87D8E2-66F6-429A-B02A-0154D6FE845B}" srcOrd="8" destOrd="0" presId="urn:microsoft.com/office/officeart/2005/8/layout/vList5"/>
    <dgm:cxn modelId="{917B969D-D264-42F5-B0D5-29A0B97DFB5F}" type="presParOf" srcId="{8F87D8E2-66F6-429A-B02A-0154D6FE845B}" destId="{343DEAD7-F49F-432A-84D1-FE7FC677223D}" srcOrd="0" destOrd="0" presId="urn:microsoft.com/office/officeart/2005/8/layout/vList5"/>
    <dgm:cxn modelId="{C071B190-9F9E-40BB-8759-7D66ED67E458}" type="presParOf" srcId="{8F87D8E2-66F6-429A-B02A-0154D6FE845B}" destId="{EB739EF4-5308-41AD-BB2A-65A48F50E5D8}" srcOrd="1" destOrd="0" presId="urn:microsoft.com/office/officeart/2005/8/layout/vList5"/>
    <dgm:cxn modelId="{7A1FC041-6071-4D62-B266-10B3EE1BD828}" type="presParOf" srcId="{D9E946AF-56F6-4D8C-BB6F-87BFF22489B3}" destId="{B2E1C224-1DA1-400B-9A3D-12B72914433B}" srcOrd="9" destOrd="0" presId="urn:microsoft.com/office/officeart/2005/8/layout/vList5"/>
    <dgm:cxn modelId="{DB6A40EA-543F-4E6B-9892-1A0A5CD1958F}" type="presParOf" srcId="{D9E946AF-56F6-4D8C-BB6F-87BFF22489B3}" destId="{7403B2CD-2697-47E4-A444-F3A160DEAB6D}" srcOrd="10" destOrd="0" presId="urn:microsoft.com/office/officeart/2005/8/layout/vList5"/>
    <dgm:cxn modelId="{A5FA31DC-868E-4FB2-BF4B-54AEFA2F5ADC}" type="presParOf" srcId="{7403B2CD-2697-47E4-A444-F3A160DEAB6D}" destId="{E793798D-7BF4-452E-8A48-C68AAADE0119}" srcOrd="0" destOrd="0" presId="urn:microsoft.com/office/officeart/2005/8/layout/vList5"/>
    <dgm:cxn modelId="{5F908CE8-9A8B-420F-93DE-0B17C2394B35}" type="presParOf" srcId="{7403B2CD-2697-47E4-A444-F3A160DEAB6D}" destId="{547EB754-4954-482C-AD57-14BE25ACA8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625B7A-9E09-412E-9ED4-BB0F74909C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50FCFA-038D-467F-9D1C-7EFC1174C89A}">
      <dgm:prSet phldrT="[Текст]" custT="1"/>
      <dgm:spPr/>
      <dgm:t>
        <a:bodyPr/>
        <a:lstStyle/>
        <a:p>
          <a:r>
            <a:rPr lang="ru-RU" sz="2000" dirty="0" smtClean="0"/>
            <a:t>Аналитики </a:t>
          </a:r>
          <a:endParaRPr lang="ru-RU" sz="2000" dirty="0"/>
        </a:p>
      </dgm:t>
    </dgm:pt>
    <dgm:pt modelId="{0642BE81-374E-454A-BBF3-B8E22C15D610}" type="parTrans" cxnId="{7B43956F-8F73-4B90-A867-965F6203567D}">
      <dgm:prSet/>
      <dgm:spPr/>
      <dgm:t>
        <a:bodyPr/>
        <a:lstStyle/>
        <a:p>
          <a:endParaRPr lang="ru-RU" sz="2000"/>
        </a:p>
      </dgm:t>
    </dgm:pt>
    <dgm:pt modelId="{8B40E10A-6567-4896-AF6C-0A364CA3928D}" type="sibTrans" cxnId="{7B43956F-8F73-4B90-A867-965F6203567D}">
      <dgm:prSet/>
      <dgm:spPr/>
      <dgm:t>
        <a:bodyPr/>
        <a:lstStyle/>
        <a:p>
          <a:endParaRPr lang="ru-RU" sz="2000"/>
        </a:p>
      </dgm:t>
    </dgm:pt>
    <dgm:pt modelId="{798698E2-0FEE-470E-96E3-1080002CE963}">
      <dgm:prSet phldrT="[Текст]" custT="1"/>
      <dgm:spPr/>
      <dgm:t>
        <a:bodyPr/>
        <a:lstStyle/>
        <a:p>
          <a:r>
            <a:rPr lang="ru-RU" sz="2000" dirty="0" smtClean="0"/>
            <a:t>профессии, связанные с обработкой больших объемов данных, анализом данных, созданием прогнозных моделей и принятием решений на основе данных.</a:t>
          </a:r>
          <a:endParaRPr lang="ru-RU" sz="2000" dirty="0"/>
        </a:p>
      </dgm:t>
    </dgm:pt>
    <dgm:pt modelId="{033D461A-65DD-45FD-B2A4-68060165D3A0}" type="parTrans" cxnId="{A86A905F-C241-4074-9CA3-0029C121AC43}">
      <dgm:prSet/>
      <dgm:spPr/>
      <dgm:t>
        <a:bodyPr/>
        <a:lstStyle/>
        <a:p>
          <a:endParaRPr lang="ru-RU" sz="2000"/>
        </a:p>
      </dgm:t>
    </dgm:pt>
    <dgm:pt modelId="{5F94ACBF-8FFB-44F9-9126-B074FEA45A20}" type="sibTrans" cxnId="{A86A905F-C241-4074-9CA3-0029C121AC43}">
      <dgm:prSet/>
      <dgm:spPr/>
      <dgm:t>
        <a:bodyPr/>
        <a:lstStyle/>
        <a:p>
          <a:endParaRPr lang="ru-RU" sz="2000"/>
        </a:p>
      </dgm:t>
    </dgm:pt>
    <dgm:pt modelId="{E3640F60-239D-4707-BF57-569F8FA45671}">
      <dgm:prSet phldrT="[Текст]" custT="1"/>
      <dgm:spPr/>
      <dgm:t>
        <a:bodyPr/>
        <a:lstStyle/>
        <a:p>
          <a:r>
            <a:rPr lang="ru-RU" sz="2000" dirty="0" smtClean="0"/>
            <a:t>Специалист по искусственному интеллекту</a:t>
          </a:r>
          <a:endParaRPr lang="ru-RU" sz="2000" dirty="0"/>
        </a:p>
      </dgm:t>
    </dgm:pt>
    <dgm:pt modelId="{4ABA9AD7-DB3A-48DD-9AB2-400AFA1A9535}" type="parTrans" cxnId="{A7304B6F-84C6-4F16-8DDD-064C5D4D4D45}">
      <dgm:prSet/>
      <dgm:spPr/>
      <dgm:t>
        <a:bodyPr/>
        <a:lstStyle/>
        <a:p>
          <a:endParaRPr lang="ru-RU" sz="2000"/>
        </a:p>
      </dgm:t>
    </dgm:pt>
    <dgm:pt modelId="{9EBBE00F-4625-42C7-B93E-EE7F556A9412}" type="sibTrans" cxnId="{A7304B6F-84C6-4F16-8DDD-064C5D4D4D45}">
      <dgm:prSet/>
      <dgm:spPr/>
      <dgm:t>
        <a:bodyPr/>
        <a:lstStyle/>
        <a:p>
          <a:endParaRPr lang="ru-RU" sz="2000"/>
        </a:p>
      </dgm:t>
    </dgm:pt>
    <dgm:pt modelId="{62EAE878-1E39-4118-B78C-D312B1948DDA}">
      <dgm:prSet phldrT="[Текст]" custT="1"/>
      <dgm:spPr/>
      <dgm:t>
        <a:bodyPr/>
        <a:lstStyle/>
        <a:p>
          <a:r>
            <a:rPr lang="ru-RU" sz="2000" dirty="0" smtClean="0"/>
            <a:t>профессии, связанные с разработкой алгоритмов и моделей машинного обучения.</a:t>
          </a:r>
          <a:endParaRPr lang="ru-RU" sz="2000" dirty="0"/>
        </a:p>
      </dgm:t>
    </dgm:pt>
    <dgm:pt modelId="{9AEF7407-EC2A-4476-8D7A-20F1FC93EB32}" type="parTrans" cxnId="{41FDF15F-39CE-4845-AC41-34F4DA102A10}">
      <dgm:prSet/>
      <dgm:spPr/>
      <dgm:t>
        <a:bodyPr/>
        <a:lstStyle/>
        <a:p>
          <a:endParaRPr lang="ru-RU" sz="2000"/>
        </a:p>
      </dgm:t>
    </dgm:pt>
    <dgm:pt modelId="{9BC09CFE-75D8-4877-B8A5-4317FE4EE839}" type="sibTrans" cxnId="{41FDF15F-39CE-4845-AC41-34F4DA102A10}">
      <dgm:prSet/>
      <dgm:spPr/>
      <dgm:t>
        <a:bodyPr/>
        <a:lstStyle/>
        <a:p>
          <a:endParaRPr lang="ru-RU" sz="2000"/>
        </a:p>
      </dgm:t>
    </dgm:pt>
    <dgm:pt modelId="{FA0B22AD-5442-42F1-83FD-716F8DF7689C}">
      <dgm:prSet custT="1"/>
      <dgm:spPr/>
      <dgm:t>
        <a:bodyPr/>
        <a:lstStyle/>
        <a:p>
          <a:r>
            <a:rPr lang="ru-RU" sz="2000" dirty="0" smtClean="0"/>
            <a:t>Специалист по </a:t>
          </a:r>
          <a:r>
            <a:rPr lang="ru-RU" sz="2000" dirty="0" err="1" smtClean="0"/>
            <a:t>кибербезопасности</a:t>
          </a:r>
          <a:endParaRPr lang="ru-RU" sz="2000" dirty="0"/>
        </a:p>
      </dgm:t>
    </dgm:pt>
    <dgm:pt modelId="{6C7749BB-C8E2-4909-98B0-570BC173CB23}" type="parTrans" cxnId="{218D5B77-9663-48DA-A5FF-40ACC5143816}">
      <dgm:prSet/>
      <dgm:spPr/>
      <dgm:t>
        <a:bodyPr/>
        <a:lstStyle/>
        <a:p>
          <a:endParaRPr lang="ru-RU" sz="2000"/>
        </a:p>
      </dgm:t>
    </dgm:pt>
    <dgm:pt modelId="{98F21A22-463B-4632-8C48-13E9F7C4D1CC}" type="sibTrans" cxnId="{218D5B77-9663-48DA-A5FF-40ACC5143816}">
      <dgm:prSet/>
      <dgm:spPr/>
      <dgm:t>
        <a:bodyPr/>
        <a:lstStyle/>
        <a:p>
          <a:endParaRPr lang="ru-RU" sz="2000"/>
        </a:p>
      </dgm:t>
    </dgm:pt>
    <dgm:pt modelId="{D30D5F00-918E-4793-B17A-D60E972C37D6}">
      <dgm:prSet custT="1"/>
      <dgm:spPr/>
      <dgm:t>
        <a:bodyPr/>
        <a:lstStyle/>
        <a:p>
          <a:r>
            <a:rPr lang="ru-RU" sz="2000" dirty="0" smtClean="0"/>
            <a:t>Электротехник</a:t>
          </a:r>
          <a:endParaRPr lang="ru-RU" sz="2000" dirty="0"/>
        </a:p>
      </dgm:t>
    </dgm:pt>
    <dgm:pt modelId="{8238D8AB-F0F4-48DB-B930-54CCAF270C30}" type="parTrans" cxnId="{3AA185F0-2847-4E76-86FD-5045FFC5003F}">
      <dgm:prSet/>
      <dgm:spPr/>
      <dgm:t>
        <a:bodyPr/>
        <a:lstStyle/>
        <a:p>
          <a:endParaRPr lang="ru-RU" sz="2000"/>
        </a:p>
      </dgm:t>
    </dgm:pt>
    <dgm:pt modelId="{6224D631-89C0-4828-80CD-57A7F973F1B4}" type="sibTrans" cxnId="{3AA185F0-2847-4E76-86FD-5045FFC5003F}">
      <dgm:prSet/>
      <dgm:spPr/>
      <dgm:t>
        <a:bodyPr/>
        <a:lstStyle/>
        <a:p>
          <a:endParaRPr lang="ru-RU" sz="2000"/>
        </a:p>
      </dgm:t>
    </dgm:pt>
    <dgm:pt modelId="{313ADBE4-99BC-4BDB-A4E5-7B6BB508EE74}">
      <dgm:prSet custT="1"/>
      <dgm:spPr/>
      <dgm:t>
        <a:bodyPr/>
        <a:lstStyle/>
        <a:p>
          <a:r>
            <a:rPr lang="ru-RU" sz="2000" dirty="0" smtClean="0"/>
            <a:t>Инженер по разработке программного </a:t>
          </a:r>
          <a:r>
            <a:rPr lang="ru-RU" sz="2000" dirty="0" err="1" smtClean="0"/>
            <a:t>обеспеченияичная</a:t>
          </a:r>
          <a:r>
            <a:rPr lang="ru-RU" sz="2000" dirty="0" smtClean="0"/>
            <a:t> жизнь</a:t>
          </a:r>
          <a:endParaRPr lang="ru-RU" sz="2000" dirty="0"/>
        </a:p>
      </dgm:t>
    </dgm:pt>
    <dgm:pt modelId="{6C5D015C-2341-48E9-A020-3B117A23F92F}" type="parTrans" cxnId="{01BFD850-347C-4F6D-9F30-C514275DAF27}">
      <dgm:prSet/>
      <dgm:spPr/>
      <dgm:t>
        <a:bodyPr/>
        <a:lstStyle/>
        <a:p>
          <a:endParaRPr lang="ru-RU" sz="2000"/>
        </a:p>
      </dgm:t>
    </dgm:pt>
    <dgm:pt modelId="{A313A902-A691-44DE-BFE5-866C13724463}" type="sibTrans" cxnId="{01BFD850-347C-4F6D-9F30-C514275DAF27}">
      <dgm:prSet/>
      <dgm:spPr/>
      <dgm:t>
        <a:bodyPr/>
        <a:lstStyle/>
        <a:p>
          <a:endParaRPr lang="ru-RU" sz="2000"/>
        </a:p>
      </dgm:t>
    </dgm:pt>
    <dgm:pt modelId="{7C85DBFB-12EE-47A6-9BE0-BA75901F72CC}">
      <dgm:prSet custT="1"/>
      <dgm:spPr/>
      <dgm:t>
        <a:bodyPr/>
        <a:lstStyle/>
        <a:p>
          <a:r>
            <a:rPr lang="ru-RU" sz="2000" dirty="0" smtClean="0"/>
            <a:t>с ростом интернет-технологий и развитием цифровой экономики все более востребованы специалисты по защите от </a:t>
          </a:r>
          <a:r>
            <a:rPr lang="ru-RU" sz="2000" dirty="0" err="1" smtClean="0"/>
            <a:t>кибер</a:t>
          </a:r>
          <a:r>
            <a:rPr lang="ru-RU" sz="2000" dirty="0" smtClean="0"/>
            <a:t> атак. </a:t>
          </a:r>
          <a:endParaRPr lang="ru-RU" sz="2000" dirty="0"/>
        </a:p>
      </dgm:t>
    </dgm:pt>
    <dgm:pt modelId="{61550163-EDC8-4718-854B-A683430AA781}" type="parTrans" cxnId="{5DC183F4-6DBA-4DFC-93E8-5A5EA8D02595}">
      <dgm:prSet/>
      <dgm:spPr/>
      <dgm:t>
        <a:bodyPr/>
        <a:lstStyle/>
        <a:p>
          <a:endParaRPr lang="ru-RU" sz="2000"/>
        </a:p>
      </dgm:t>
    </dgm:pt>
    <dgm:pt modelId="{25D725DF-FF8E-4300-8F88-CEEA78B7609D}" type="sibTrans" cxnId="{5DC183F4-6DBA-4DFC-93E8-5A5EA8D02595}">
      <dgm:prSet/>
      <dgm:spPr/>
      <dgm:t>
        <a:bodyPr/>
        <a:lstStyle/>
        <a:p>
          <a:endParaRPr lang="ru-RU" sz="2000"/>
        </a:p>
      </dgm:t>
    </dgm:pt>
    <dgm:pt modelId="{81C7F1D4-605B-4B59-95DC-CA965C305B65}">
      <dgm:prSet custT="1"/>
      <dgm:spPr/>
      <dgm:t>
        <a:bodyPr/>
        <a:lstStyle/>
        <a:p>
          <a:r>
            <a:rPr lang="ru-RU" sz="2000" dirty="0" smtClean="0"/>
            <a:t>профессии, связанные с проектированием, установкой и обслуживанием систем электроснабжения и электроники.</a:t>
          </a:r>
          <a:endParaRPr lang="ru-RU" sz="2000" dirty="0"/>
        </a:p>
      </dgm:t>
    </dgm:pt>
    <dgm:pt modelId="{7BCB2BF6-38EF-4859-A795-4971AA57FD87}" type="parTrans" cxnId="{AAE50BFD-7C7A-4C05-80F8-E64490D55BB6}">
      <dgm:prSet/>
      <dgm:spPr/>
      <dgm:t>
        <a:bodyPr/>
        <a:lstStyle/>
        <a:p>
          <a:endParaRPr lang="ru-RU" sz="2000"/>
        </a:p>
      </dgm:t>
    </dgm:pt>
    <dgm:pt modelId="{C8664884-A08A-45F6-A368-AF9139652152}" type="sibTrans" cxnId="{AAE50BFD-7C7A-4C05-80F8-E64490D55BB6}">
      <dgm:prSet/>
      <dgm:spPr/>
      <dgm:t>
        <a:bodyPr/>
        <a:lstStyle/>
        <a:p>
          <a:endParaRPr lang="ru-RU" sz="2000"/>
        </a:p>
      </dgm:t>
    </dgm:pt>
    <dgm:pt modelId="{B7B7ABAD-840A-4EBE-8353-108518B91C0E}">
      <dgm:prSet custT="1"/>
      <dgm:spPr/>
      <dgm:t>
        <a:bodyPr/>
        <a:lstStyle/>
        <a:p>
          <a:r>
            <a:rPr lang="ru-RU" sz="2000" dirty="0" smtClean="0"/>
            <a:t>профессии, связанные с разработкой программного обеспечения и созданием новых технологий.</a:t>
          </a:r>
          <a:endParaRPr lang="ru-RU" sz="2000" dirty="0"/>
        </a:p>
      </dgm:t>
    </dgm:pt>
    <dgm:pt modelId="{770336C8-686C-4196-B7D5-B51D7751460D}" type="parTrans" cxnId="{F9D25F67-F27A-49F8-9439-E030FAC8DBC9}">
      <dgm:prSet/>
      <dgm:spPr/>
      <dgm:t>
        <a:bodyPr/>
        <a:lstStyle/>
        <a:p>
          <a:endParaRPr lang="ru-RU" sz="2000"/>
        </a:p>
      </dgm:t>
    </dgm:pt>
    <dgm:pt modelId="{81EAC483-F3AC-495F-BCF5-9C873972CFA5}" type="sibTrans" cxnId="{F9D25F67-F27A-49F8-9439-E030FAC8DBC9}">
      <dgm:prSet/>
      <dgm:spPr/>
      <dgm:t>
        <a:bodyPr/>
        <a:lstStyle/>
        <a:p>
          <a:endParaRPr lang="ru-RU" sz="2000"/>
        </a:p>
      </dgm:t>
    </dgm:pt>
    <dgm:pt modelId="{FFA5E1C5-80B6-448E-8F4E-35598FB3325F}" type="pres">
      <dgm:prSet presAssocID="{E7625B7A-9E09-412E-9ED4-BB0F74909C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DA5CF6-63F6-4116-9F38-FF1ACCD616F2}" type="pres">
      <dgm:prSet presAssocID="{3E50FCFA-038D-467F-9D1C-7EFC1174C89A}" presName="parentLin" presStyleCnt="0"/>
      <dgm:spPr/>
    </dgm:pt>
    <dgm:pt modelId="{BB3B475D-3BD3-4A70-96D6-F3A6E3D583DF}" type="pres">
      <dgm:prSet presAssocID="{3E50FCFA-038D-467F-9D1C-7EFC1174C89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E13856B-6AEA-49EF-8320-7DC9F827DB22}" type="pres">
      <dgm:prSet presAssocID="{3E50FCFA-038D-467F-9D1C-7EFC1174C89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7B74C-7E42-4374-93C5-9DB97EF6B269}" type="pres">
      <dgm:prSet presAssocID="{3E50FCFA-038D-467F-9D1C-7EFC1174C89A}" presName="negativeSpace" presStyleCnt="0"/>
      <dgm:spPr/>
    </dgm:pt>
    <dgm:pt modelId="{75FA9A02-D585-464E-B22A-0EA40A8AA034}" type="pres">
      <dgm:prSet presAssocID="{3E50FCFA-038D-467F-9D1C-7EFC1174C89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1663F-9648-4871-94FD-C5D3EFD2B921}" type="pres">
      <dgm:prSet presAssocID="{8B40E10A-6567-4896-AF6C-0A364CA3928D}" presName="spaceBetweenRectangles" presStyleCnt="0"/>
      <dgm:spPr/>
    </dgm:pt>
    <dgm:pt modelId="{F492792B-5BFC-4450-BFA5-6C200F523B8B}" type="pres">
      <dgm:prSet presAssocID="{E3640F60-239D-4707-BF57-569F8FA45671}" presName="parentLin" presStyleCnt="0"/>
      <dgm:spPr/>
    </dgm:pt>
    <dgm:pt modelId="{3A755B41-EDBC-4180-A186-BDD0281AB927}" type="pres">
      <dgm:prSet presAssocID="{E3640F60-239D-4707-BF57-569F8FA4567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D5A86AB-8A1A-4C70-AA1C-4FDB41FD3A49}" type="pres">
      <dgm:prSet presAssocID="{E3640F60-239D-4707-BF57-569F8FA4567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10EF0-A518-4B45-B7AE-22B023503519}" type="pres">
      <dgm:prSet presAssocID="{E3640F60-239D-4707-BF57-569F8FA45671}" presName="negativeSpace" presStyleCnt="0"/>
      <dgm:spPr/>
    </dgm:pt>
    <dgm:pt modelId="{8C348FE0-376B-44BF-9F3E-3AAD572FDC4D}" type="pres">
      <dgm:prSet presAssocID="{E3640F60-239D-4707-BF57-569F8FA45671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8BFF9-A608-4D43-9134-246E630F67CD}" type="pres">
      <dgm:prSet presAssocID="{9EBBE00F-4625-42C7-B93E-EE7F556A9412}" presName="spaceBetweenRectangles" presStyleCnt="0"/>
      <dgm:spPr/>
    </dgm:pt>
    <dgm:pt modelId="{AFAC8616-A874-47F7-9E7D-773602EBCD22}" type="pres">
      <dgm:prSet presAssocID="{FA0B22AD-5442-42F1-83FD-716F8DF7689C}" presName="parentLin" presStyleCnt="0"/>
      <dgm:spPr/>
    </dgm:pt>
    <dgm:pt modelId="{23535F22-17C3-415F-BCAC-54293F9A1678}" type="pres">
      <dgm:prSet presAssocID="{FA0B22AD-5442-42F1-83FD-716F8DF7689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346BC10-F499-4ABF-8326-CE0CEEE7A823}" type="pres">
      <dgm:prSet presAssocID="{FA0B22AD-5442-42F1-83FD-716F8DF7689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1035B-7DE2-40AE-A86F-2BA09D338147}" type="pres">
      <dgm:prSet presAssocID="{FA0B22AD-5442-42F1-83FD-716F8DF7689C}" presName="negativeSpace" presStyleCnt="0"/>
      <dgm:spPr/>
    </dgm:pt>
    <dgm:pt modelId="{23CB662A-F4AC-4DF3-97E8-B9C37E4CB97E}" type="pres">
      <dgm:prSet presAssocID="{FA0B22AD-5442-42F1-83FD-716F8DF7689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5A7BE-87BC-4957-B161-410AAE7AC1AD}" type="pres">
      <dgm:prSet presAssocID="{98F21A22-463B-4632-8C48-13E9F7C4D1CC}" presName="spaceBetweenRectangles" presStyleCnt="0"/>
      <dgm:spPr/>
    </dgm:pt>
    <dgm:pt modelId="{DA9153FF-DA7F-49E0-A342-BBA8441450E3}" type="pres">
      <dgm:prSet presAssocID="{313ADBE4-99BC-4BDB-A4E5-7B6BB508EE74}" presName="parentLin" presStyleCnt="0"/>
      <dgm:spPr/>
    </dgm:pt>
    <dgm:pt modelId="{A3000D6C-277A-4136-B83F-58F0C36C5DC9}" type="pres">
      <dgm:prSet presAssocID="{313ADBE4-99BC-4BDB-A4E5-7B6BB508EE7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87F4B6E-5537-426D-A2E8-FC9AEF26D329}" type="pres">
      <dgm:prSet presAssocID="{313ADBE4-99BC-4BDB-A4E5-7B6BB508EE7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109EE-48D8-4032-9ED5-B83968F0542C}" type="pres">
      <dgm:prSet presAssocID="{313ADBE4-99BC-4BDB-A4E5-7B6BB508EE74}" presName="negativeSpace" presStyleCnt="0"/>
      <dgm:spPr/>
    </dgm:pt>
    <dgm:pt modelId="{85D40856-2314-4672-989F-0E0384ABE171}" type="pres">
      <dgm:prSet presAssocID="{313ADBE4-99BC-4BDB-A4E5-7B6BB508EE7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5B8B8-33E9-4EC8-BE23-8C29339CD11A}" type="pres">
      <dgm:prSet presAssocID="{A313A902-A691-44DE-BFE5-866C13724463}" presName="spaceBetweenRectangles" presStyleCnt="0"/>
      <dgm:spPr/>
    </dgm:pt>
    <dgm:pt modelId="{7B8D6E4A-CA9D-439D-B62E-FAE064C5D6AF}" type="pres">
      <dgm:prSet presAssocID="{D30D5F00-918E-4793-B17A-D60E972C37D6}" presName="parentLin" presStyleCnt="0"/>
      <dgm:spPr/>
    </dgm:pt>
    <dgm:pt modelId="{60E0BB78-1607-468F-A78E-A05F815223C7}" type="pres">
      <dgm:prSet presAssocID="{D30D5F00-918E-4793-B17A-D60E972C37D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71BD0C0-1714-4A63-BF6F-996062C8E327}" type="pres">
      <dgm:prSet presAssocID="{D30D5F00-918E-4793-B17A-D60E972C37D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18294-CE3C-4A43-BE7B-5B13D351988D}" type="pres">
      <dgm:prSet presAssocID="{D30D5F00-918E-4793-B17A-D60E972C37D6}" presName="negativeSpace" presStyleCnt="0"/>
      <dgm:spPr/>
    </dgm:pt>
    <dgm:pt modelId="{E56333BB-AD70-4C49-851F-05D02A2CFB69}" type="pres">
      <dgm:prSet presAssocID="{D30D5F00-918E-4793-B17A-D60E972C37D6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38F51-7DDB-4B49-AA97-CEB3B36AD611}" type="presOf" srcId="{798698E2-0FEE-470E-96E3-1080002CE963}" destId="{75FA9A02-D585-464E-B22A-0EA40A8AA034}" srcOrd="0" destOrd="0" presId="urn:microsoft.com/office/officeart/2005/8/layout/list1"/>
    <dgm:cxn modelId="{440A3663-8121-408A-BAC7-2A4D36744CE6}" type="presOf" srcId="{D30D5F00-918E-4793-B17A-D60E972C37D6}" destId="{60E0BB78-1607-468F-A78E-A05F815223C7}" srcOrd="0" destOrd="0" presId="urn:microsoft.com/office/officeart/2005/8/layout/list1"/>
    <dgm:cxn modelId="{E41AFE87-5108-4EA3-8D3C-C33F8BE82B9C}" type="presOf" srcId="{3E50FCFA-038D-467F-9D1C-7EFC1174C89A}" destId="{BB3B475D-3BD3-4A70-96D6-F3A6E3D583DF}" srcOrd="0" destOrd="0" presId="urn:microsoft.com/office/officeart/2005/8/layout/list1"/>
    <dgm:cxn modelId="{41FDF15F-39CE-4845-AC41-34F4DA102A10}" srcId="{E3640F60-239D-4707-BF57-569F8FA45671}" destId="{62EAE878-1E39-4118-B78C-D312B1948DDA}" srcOrd="0" destOrd="0" parTransId="{9AEF7407-EC2A-4476-8D7A-20F1FC93EB32}" sibTransId="{9BC09CFE-75D8-4877-B8A5-4317FE4EE839}"/>
    <dgm:cxn modelId="{7B43956F-8F73-4B90-A867-965F6203567D}" srcId="{E7625B7A-9E09-412E-9ED4-BB0F74909CCF}" destId="{3E50FCFA-038D-467F-9D1C-7EFC1174C89A}" srcOrd="0" destOrd="0" parTransId="{0642BE81-374E-454A-BBF3-B8E22C15D610}" sibTransId="{8B40E10A-6567-4896-AF6C-0A364CA3928D}"/>
    <dgm:cxn modelId="{3AA185F0-2847-4E76-86FD-5045FFC5003F}" srcId="{E7625B7A-9E09-412E-9ED4-BB0F74909CCF}" destId="{D30D5F00-918E-4793-B17A-D60E972C37D6}" srcOrd="4" destOrd="0" parTransId="{8238D8AB-F0F4-48DB-B930-54CCAF270C30}" sibTransId="{6224D631-89C0-4828-80CD-57A7F973F1B4}"/>
    <dgm:cxn modelId="{CF890DA8-5B06-4415-A418-C4CC345C304D}" type="presOf" srcId="{E7625B7A-9E09-412E-9ED4-BB0F74909CCF}" destId="{FFA5E1C5-80B6-448E-8F4E-35598FB3325F}" srcOrd="0" destOrd="0" presId="urn:microsoft.com/office/officeart/2005/8/layout/list1"/>
    <dgm:cxn modelId="{4F4FD0A5-2A90-44DA-A4D4-23E9F2BF3123}" type="presOf" srcId="{7C85DBFB-12EE-47A6-9BE0-BA75901F72CC}" destId="{23CB662A-F4AC-4DF3-97E8-B9C37E4CB97E}" srcOrd="0" destOrd="0" presId="urn:microsoft.com/office/officeart/2005/8/layout/list1"/>
    <dgm:cxn modelId="{A86A905F-C241-4074-9CA3-0029C121AC43}" srcId="{3E50FCFA-038D-467F-9D1C-7EFC1174C89A}" destId="{798698E2-0FEE-470E-96E3-1080002CE963}" srcOrd="0" destOrd="0" parTransId="{033D461A-65DD-45FD-B2A4-68060165D3A0}" sibTransId="{5F94ACBF-8FFB-44F9-9126-B074FEA45A20}"/>
    <dgm:cxn modelId="{F9D25F67-F27A-49F8-9439-E030FAC8DBC9}" srcId="{313ADBE4-99BC-4BDB-A4E5-7B6BB508EE74}" destId="{B7B7ABAD-840A-4EBE-8353-108518B91C0E}" srcOrd="0" destOrd="0" parTransId="{770336C8-686C-4196-B7D5-B51D7751460D}" sibTransId="{81EAC483-F3AC-495F-BCF5-9C873972CFA5}"/>
    <dgm:cxn modelId="{C358B7AD-C427-46D9-9694-4657C7EBE67A}" type="presOf" srcId="{313ADBE4-99BC-4BDB-A4E5-7B6BB508EE74}" destId="{787F4B6E-5537-426D-A2E8-FC9AEF26D329}" srcOrd="1" destOrd="0" presId="urn:microsoft.com/office/officeart/2005/8/layout/list1"/>
    <dgm:cxn modelId="{A7304B6F-84C6-4F16-8DDD-064C5D4D4D45}" srcId="{E7625B7A-9E09-412E-9ED4-BB0F74909CCF}" destId="{E3640F60-239D-4707-BF57-569F8FA45671}" srcOrd="1" destOrd="0" parTransId="{4ABA9AD7-DB3A-48DD-9AB2-400AFA1A9535}" sibTransId="{9EBBE00F-4625-42C7-B93E-EE7F556A9412}"/>
    <dgm:cxn modelId="{5C981ADD-BDA2-497A-992C-23DF8AB20C2B}" type="presOf" srcId="{81C7F1D4-605B-4B59-95DC-CA965C305B65}" destId="{E56333BB-AD70-4C49-851F-05D02A2CFB69}" srcOrd="0" destOrd="0" presId="urn:microsoft.com/office/officeart/2005/8/layout/list1"/>
    <dgm:cxn modelId="{1509046C-CB0E-4507-9B1A-D3E00203D306}" type="presOf" srcId="{D30D5F00-918E-4793-B17A-D60E972C37D6}" destId="{271BD0C0-1714-4A63-BF6F-996062C8E327}" srcOrd="1" destOrd="0" presId="urn:microsoft.com/office/officeart/2005/8/layout/list1"/>
    <dgm:cxn modelId="{A4688E4F-08FA-4348-995A-03B2750930BB}" type="presOf" srcId="{3E50FCFA-038D-467F-9D1C-7EFC1174C89A}" destId="{3E13856B-6AEA-49EF-8320-7DC9F827DB22}" srcOrd="1" destOrd="0" presId="urn:microsoft.com/office/officeart/2005/8/layout/list1"/>
    <dgm:cxn modelId="{343B8163-A874-4557-B4A7-07279B4D2B7D}" type="presOf" srcId="{E3640F60-239D-4707-BF57-569F8FA45671}" destId="{AD5A86AB-8A1A-4C70-AA1C-4FDB41FD3A49}" srcOrd="1" destOrd="0" presId="urn:microsoft.com/office/officeart/2005/8/layout/list1"/>
    <dgm:cxn modelId="{218D5B77-9663-48DA-A5FF-40ACC5143816}" srcId="{E7625B7A-9E09-412E-9ED4-BB0F74909CCF}" destId="{FA0B22AD-5442-42F1-83FD-716F8DF7689C}" srcOrd="2" destOrd="0" parTransId="{6C7749BB-C8E2-4909-98B0-570BC173CB23}" sibTransId="{98F21A22-463B-4632-8C48-13E9F7C4D1CC}"/>
    <dgm:cxn modelId="{B3309F52-F0C7-4EAA-8DE5-04F9D5B36684}" type="presOf" srcId="{FA0B22AD-5442-42F1-83FD-716F8DF7689C}" destId="{23535F22-17C3-415F-BCAC-54293F9A1678}" srcOrd="0" destOrd="0" presId="urn:microsoft.com/office/officeart/2005/8/layout/list1"/>
    <dgm:cxn modelId="{FD2A9BAA-69C4-4C51-BF67-2545807A444B}" type="presOf" srcId="{313ADBE4-99BC-4BDB-A4E5-7B6BB508EE74}" destId="{A3000D6C-277A-4136-B83F-58F0C36C5DC9}" srcOrd="0" destOrd="0" presId="urn:microsoft.com/office/officeart/2005/8/layout/list1"/>
    <dgm:cxn modelId="{F9393EA9-E6A7-4FE7-BB47-73832248572F}" type="presOf" srcId="{FA0B22AD-5442-42F1-83FD-716F8DF7689C}" destId="{C346BC10-F499-4ABF-8326-CE0CEEE7A823}" srcOrd="1" destOrd="0" presId="urn:microsoft.com/office/officeart/2005/8/layout/list1"/>
    <dgm:cxn modelId="{12CB6C4B-1E78-43B2-99DB-D9209FA0CE15}" type="presOf" srcId="{62EAE878-1E39-4118-B78C-D312B1948DDA}" destId="{8C348FE0-376B-44BF-9F3E-3AAD572FDC4D}" srcOrd="0" destOrd="0" presId="urn:microsoft.com/office/officeart/2005/8/layout/list1"/>
    <dgm:cxn modelId="{98B32AB8-97E8-4DC1-818E-C35468FB96DB}" type="presOf" srcId="{B7B7ABAD-840A-4EBE-8353-108518B91C0E}" destId="{85D40856-2314-4672-989F-0E0384ABE171}" srcOrd="0" destOrd="0" presId="urn:microsoft.com/office/officeart/2005/8/layout/list1"/>
    <dgm:cxn modelId="{F918B696-C1DA-4464-AFF1-7FEA045780F9}" type="presOf" srcId="{E3640F60-239D-4707-BF57-569F8FA45671}" destId="{3A755B41-EDBC-4180-A186-BDD0281AB927}" srcOrd="0" destOrd="0" presId="urn:microsoft.com/office/officeart/2005/8/layout/list1"/>
    <dgm:cxn modelId="{AAE50BFD-7C7A-4C05-80F8-E64490D55BB6}" srcId="{D30D5F00-918E-4793-B17A-D60E972C37D6}" destId="{81C7F1D4-605B-4B59-95DC-CA965C305B65}" srcOrd="0" destOrd="0" parTransId="{7BCB2BF6-38EF-4859-A795-4971AA57FD87}" sibTransId="{C8664884-A08A-45F6-A368-AF9139652152}"/>
    <dgm:cxn modelId="{01BFD850-347C-4F6D-9F30-C514275DAF27}" srcId="{E7625B7A-9E09-412E-9ED4-BB0F74909CCF}" destId="{313ADBE4-99BC-4BDB-A4E5-7B6BB508EE74}" srcOrd="3" destOrd="0" parTransId="{6C5D015C-2341-48E9-A020-3B117A23F92F}" sibTransId="{A313A902-A691-44DE-BFE5-866C13724463}"/>
    <dgm:cxn modelId="{5DC183F4-6DBA-4DFC-93E8-5A5EA8D02595}" srcId="{FA0B22AD-5442-42F1-83FD-716F8DF7689C}" destId="{7C85DBFB-12EE-47A6-9BE0-BA75901F72CC}" srcOrd="0" destOrd="0" parTransId="{61550163-EDC8-4718-854B-A683430AA781}" sibTransId="{25D725DF-FF8E-4300-8F88-CEEA78B7609D}"/>
    <dgm:cxn modelId="{1BBEE68B-1348-4A47-B3A2-359435D928DE}" type="presParOf" srcId="{FFA5E1C5-80B6-448E-8F4E-35598FB3325F}" destId="{7FDA5CF6-63F6-4116-9F38-FF1ACCD616F2}" srcOrd="0" destOrd="0" presId="urn:microsoft.com/office/officeart/2005/8/layout/list1"/>
    <dgm:cxn modelId="{EA2757A8-5E8D-44D0-A1ED-8B8AF4649270}" type="presParOf" srcId="{7FDA5CF6-63F6-4116-9F38-FF1ACCD616F2}" destId="{BB3B475D-3BD3-4A70-96D6-F3A6E3D583DF}" srcOrd="0" destOrd="0" presId="urn:microsoft.com/office/officeart/2005/8/layout/list1"/>
    <dgm:cxn modelId="{2D33C611-CB0F-4DFD-8FBE-A8F1D080E8C3}" type="presParOf" srcId="{7FDA5CF6-63F6-4116-9F38-FF1ACCD616F2}" destId="{3E13856B-6AEA-49EF-8320-7DC9F827DB22}" srcOrd="1" destOrd="0" presId="urn:microsoft.com/office/officeart/2005/8/layout/list1"/>
    <dgm:cxn modelId="{E17F936F-B93C-470A-9EE4-F6D27AB02DF3}" type="presParOf" srcId="{FFA5E1C5-80B6-448E-8F4E-35598FB3325F}" destId="{A197B74C-7E42-4374-93C5-9DB97EF6B269}" srcOrd="1" destOrd="0" presId="urn:microsoft.com/office/officeart/2005/8/layout/list1"/>
    <dgm:cxn modelId="{7592A9E2-B461-4590-849B-5264F6570A75}" type="presParOf" srcId="{FFA5E1C5-80B6-448E-8F4E-35598FB3325F}" destId="{75FA9A02-D585-464E-B22A-0EA40A8AA034}" srcOrd="2" destOrd="0" presId="urn:microsoft.com/office/officeart/2005/8/layout/list1"/>
    <dgm:cxn modelId="{0C432010-14C5-435C-BC59-BB56352068AC}" type="presParOf" srcId="{FFA5E1C5-80B6-448E-8F4E-35598FB3325F}" destId="{1761663F-9648-4871-94FD-C5D3EFD2B921}" srcOrd="3" destOrd="0" presId="urn:microsoft.com/office/officeart/2005/8/layout/list1"/>
    <dgm:cxn modelId="{280EAB13-0A06-436C-8C4E-3EA05B007B6D}" type="presParOf" srcId="{FFA5E1C5-80B6-448E-8F4E-35598FB3325F}" destId="{F492792B-5BFC-4450-BFA5-6C200F523B8B}" srcOrd="4" destOrd="0" presId="urn:microsoft.com/office/officeart/2005/8/layout/list1"/>
    <dgm:cxn modelId="{0C701C86-B190-462B-A714-E86BA3F674E1}" type="presParOf" srcId="{F492792B-5BFC-4450-BFA5-6C200F523B8B}" destId="{3A755B41-EDBC-4180-A186-BDD0281AB927}" srcOrd="0" destOrd="0" presId="urn:microsoft.com/office/officeart/2005/8/layout/list1"/>
    <dgm:cxn modelId="{B75DBB70-2E01-485F-931A-4ECF8F47544A}" type="presParOf" srcId="{F492792B-5BFC-4450-BFA5-6C200F523B8B}" destId="{AD5A86AB-8A1A-4C70-AA1C-4FDB41FD3A49}" srcOrd="1" destOrd="0" presId="urn:microsoft.com/office/officeart/2005/8/layout/list1"/>
    <dgm:cxn modelId="{59A31D22-6FBE-4D79-95B7-8E06E94F2DB0}" type="presParOf" srcId="{FFA5E1C5-80B6-448E-8F4E-35598FB3325F}" destId="{54210EF0-A518-4B45-B7AE-22B023503519}" srcOrd="5" destOrd="0" presId="urn:microsoft.com/office/officeart/2005/8/layout/list1"/>
    <dgm:cxn modelId="{3E1C1DB8-9409-48BD-B8E1-E3572AF2243F}" type="presParOf" srcId="{FFA5E1C5-80B6-448E-8F4E-35598FB3325F}" destId="{8C348FE0-376B-44BF-9F3E-3AAD572FDC4D}" srcOrd="6" destOrd="0" presId="urn:microsoft.com/office/officeart/2005/8/layout/list1"/>
    <dgm:cxn modelId="{A7F352CE-ACFC-45C3-B800-09D6CA512AC7}" type="presParOf" srcId="{FFA5E1C5-80B6-448E-8F4E-35598FB3325F}" destId="{B0D8BFF9-A608-4D43-9134-246E630F67CD}" srcOrd="7" destOrd="0" presId="urn:microsoft.com/office/officeart/2005/8/layout/list1"/>
    <dgm:cxn modelId="{3CAD7B95-9DB9-46D4-9BDC-6251B4687941}" type="presParOf" srcId="{FFA5E1C5-80B6-448E-8F4E-35598FB3325F}" destId="{AFAC8616-A874-47F7-9E7D-773602EBCD22}" srcOrd="8" destOrd="0" presId="urn:microsoft.com/office/officeart/2005/8/layout/list1"/>
    <dgm:cxn modelId="{FC2D2D9B-5EC3-4046-BCF8-F28CEC83EB5C}" type="presParOf" srcId="{AFAC8616-A874-47F7-9E7D-773602EBCD22}" destId="{23535F22-17C3-415F-BCAC-54293F9A1678}" srcOrd="0" destOrd="0" presId="urn:microsoft.com/office/officeart/2005/8/layout/list1"/>
    <dgm:cxn modelId="{71765A75-D73D-4686-8E51-30D42365C8D8}" type="presParOf" srcId="{AFAC8616-A874-47F7-9E7D-773602EBCD22}" destId="{C346BC10-F499-4ABF-8326-CE0CEEE7A823}" srcOrd="1" destOrd="0" presId="urn:microsoft.com/office/officeart/2005/8/layout/list1"/>
    <dgm:cxn modelId="{3EB86B2E-13BE-437F-B866-B9567C6B1990}" type="presParOf" srcId="{FFA5E1C5-80B6-448E-8F4E-35598FB3325F}" destId="{97D1035B-7DE2-40AE-A86F-2BA09D338147}" srcOrd="9" destOrd="0" presId="urn:microsoft.com/office/officeart/2005/8/layout/list1"/>
    <dgm:cxn modelId="{5E5B3C0A-5019-4259-8497-85FCDF58649A}" type="presParOf" srcId="{FFA5E1C5-80B6-448E-8F4E-35598FB3325F}" destId="{23CB662A-F4AC-4DF3-97E8-B9C37E4CB97E}" srcOrd="10" destOrd="0" presId="urn:microsoft.com/office/officeart/2005/8/layout/list1"/>
    <dgm:cxn modelId="{891CCE2F-CB65-4950-AC30-DDE852D0F605}" type="presParOf" srcId="{FFA5E1C5-80B6-448E-8F4E-35598FB3325F}" destId="{A315A7BE-87BC-4957-B161-410AAE7AC1AD}" srcOrd="11" destOrd="0" presId="urn:microsoft.com/office/officeart/2005/8/layout/list1"/>
    <dgm:cxn modelId="{ED9A3E44-D5ED-48A6-956E-D2B3E52E6F83}" type="presParOf" srcId="{FFA5E1C5-80B6-448E-8F4E-35598FB3325F}" destId="{DA9153FF-DA7F-49E0-A342-BBA8441450E3}" srcOrd="12" destOrd="0" presId="urn:microsoft.com/office/officeart/2005/8/layout/list1"/>
    <dgm:cxn modelId="{34BDC5D7-1089-4BD3-BA89-214D296AA0BA}" type="presParOf" srcId="{DA9153FF-DA7F-49E0-A342-BBA8441450E3}" destId="{A3000D6C-277A-4136-B83F-58F0C36C5DC9}" srcOrd="0" destOrd="0" presId="urn:microsoft.com/office/officeart/2005/8/layout/list1"/>
    <dgm:cxn modelId="{5082BEC5-4CC7-4F40-98D5-4BB5526576F0}" type="presParOf" srcId="{DA9153FF-DA7F-49E0-A342-BBA8441450E3}" destId="{787F4B6E-5537-426D-A2E8-FC9AEF26D329}" srcOrd="1" destOrd="0" presId="urn:microsoft.com/office/officeart/2005/8/layout/list1"/>
    <dgm:cxn modelId="{88AA1433-CFD0-48C5-8AE0-94F59A440BAB}" type="presParOf" srcId="{FFA5E1C5-80B6-448E-8F4E-35598FB3325F}" destId="{C5A109EE-48D8-4032-9ED5-B83968F0542C}" srcOrd="13" destOrd="0" presId="urn:microsoft.com/office/officeart/2005/8/layout/list1"/>
    <dgm:cxn modelId="{9813D18B-CEBA-40B4-9510-4D2101477C9C}" type="presParOf" srcId="{FFA5E1C5-80B6-448E-8F4E-35598FB3325F}" destId="{85D40856-2314-4672-989F-0E0384ABE171}" srcOrd="14" destOrd="0" presId="urn:microsoft.com/office/officeart/2005/8/layout/list1"/>
    <dgm:cxn modelId="{E76FF9D1-24C9-439B-A4F7-B1AA0896C4BD}" type="presParOf" srcId="{FFA5E1C5-80B6-448E-8F4E-35598FB3325F}" destId="{2C45B8B8-33E9-4EC8-BE23-8C29339CD11A}" srcOrd="15" destOrd="0" presId="urn:microsoft.com/office/officeart/2005/8/layout/list1"/>
    <dgm:cxn modelId="{B458EFFA-800D-4B29-A6CF-86300BE82FBA}" type="presParOf" srcId="{FFA5E1C5-80B6-448E-8F4E-35598FB3325F}" destId="{7B8D6E4A-CA9D-439D-B62E-FAE064C5D6AF}" srcOrd="16" destOrd="0" presId="urn:microsoft.com/office/officeart/2005/8/layout/list1"/>
    <dgm:cxn modelId="{B9793D1E-3CC6-4470-9C2B-E617EEB606ED}" type="presParOf" srcId="{7B8D6E4A-CA9D-439D-B62E-FAE064C5D6AF}" destId="{60E0BB78-1607-468F-A78E-A05F815223C7}" srcOrd="0" destOrd="0" presId="urn:microsoft.com/office/officeart/2005/8/layout/list1"/>
    <dgm:cxn modelId="{A3804A69-CB68-44F6-A9E1-8604EDCB8C3A}" type="presParOf" srcId="{7B8D6E4A-CA9D-439D-B62E-FAE064C5D6AF}" destId="{271BD0C0-1714-4A63-BF6F-996062C8E327}" srcOrd="1" destOrd="0" presId="urn:microsoft.com/office/officeart/2005/8/layout/list1"/>
    <dgm:cxn modelId="{42343601-185A-4DBE-953D-88CAA20050F7}" type="presParOf" srcId="{FFA5E1C5-80B6-448E-8F4E-35598FB3325F}" destId="{70018294-CE3C-4A43-BE7B-5B13D351988D}" srcOrd="17" destOrd="0" presId="urn:microsoft.com/office/officeart/2005/8/layout/list1"/>
    <dgm:cxn modelId="{F25D2BCB-8A60-469D-82EE-203C013C7AC0}" type="presParOf" srcId="{FFA5E1C5-80B6-448E-8F4E-35598FB3325F}" destId="{E56333BB-AD70-4C49-851F-05D02A2CFB6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625B7A-9E09-412E-9ED4-BB0F74909C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0AF2AA-A324-4DBB-90A0-FF2F362DC181}">
      <dgm:prSet phldrT="[Текст]" custT="1"/>
      <dgm:spPr/>
      <dgm:t>
        <a:bodyPr/>
        <a:lstStyle/>
        <a:p>
          <a:r>
            <a:rPr lang="ru-RU" sz="2000" i="1" dirty="0" smtClean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rPr>
            <a:t>Роль вероятности и статистики в современном образовании. Цели и задачи учебного курса «Вероятность и статистика»</a:t>
          </a:r>
          <a:endParaRPr lang="ru-RU" sz="2000" dirty="0"/>
        </a:p>
      </dgm:t>
    </dgm:pt>
    <dgm:pt modelId="{88D5E9EE-C67F-442A-AE51-182ED7EF0BC9}" type="parTrans" cxnId="{576B707D-83FE-4A30-AD04-3CF68F27722C}">
      <dgm:prSet/>
      <dgm:spPr/>
      <dgm:t>
        <a:bodyPr/>
        <a:lstStyle/>
        <a:p>
          <a:endParaRPr lang="ru-RU" sz="2000"/>
        </a:p>
      </dgm:t>
    </dgm:pt>
    <dgm:pt modelId="{1B365E98-591F-48F6-9F57-4B9D801DF08C}" type="sibTrans" cxnId="{576B707D-83FE-4A30-AD04-3CF68F27722C}">
      <dgm:prSet/>
      <dgm:spPr/>
      <dgm:t>
        <a:bodyPr/>
        <a:lstStyle/>
        <a:p>
          <a:endParaRPr lang="ru-RU" sz="2000"/>
        </a:p>
      </dgm:t>
    </dgm:pt>
    <dgm:pt modelId="{BA653ACA-742F-407D-813A-05C8B727A4D5}">
      <dgm:prSet phldrT="[Текст]" custT="1"/>
      <dgm:spPr/>
      <dgm:t>
        <a:bodyPr/>
        <a:lstStyle/>
        <a:p>
          <a:r>
            <a:rPr lang="ru-RU" sz="2000" i="1" dirty="0" smtClean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rPr>
            <a:t>Проектирование процесса проектирования математики в условиях введения самостоятельного учебного курса «Вероятность и статистика» в 2023/2024 учебном году</a:t>
          </a:r>
          <a:endParaRPr lang="ru-RU" sz="2000" dirty="0"/>
        </a:p>
      </dgm:t>
    </dgm:pt>
    <dgm:pt modelId="{4422830E-57D2-4F3D-AAFB-5CD4E2A50266}" type="parTrans" cxnId="{C0A48773-B4A1-4199-A38A-727E9C6F9476}">
      <dgm:prSet/>
      <dgm:spPr/>
      <dgm:t>
        <a:bodyPr/>
        <a:lstStyle/>
        <a:p>
          <a:endParaRPr lang="ru-RU" sz="2000"/>
        </a:p>
      </dgm:t>
    </dgm:pt>
    <dgm:pt modelId="{0E63A8FC-4460-42B2-A590-795D86DB35B8}" type="sibTrans" cxnId="{C0A48773-B4A1-4199-A38A-727E9C6F9476}">
      <dgm:prSet/>
      <dgm:spPr/>
      <dgm:t>
        <a:bodyPr/>
        <a:lstStyle/>
        <a:p>
          <a:endParaRPr lang="ru-RU" sz="2000"/>
        </a:p>
      </dgm:t>
    </dgm:pt>
    <dgm:pt modelId="{16002E33-DE70-492E-99C4-D337D062E143}">
      <dgm:prSet phldrT="[Текст]" custT="1"/>
      <dgm:spPr/>
      <dgm:t>
        <a:bodyPr/>
        <a:lstStyle/>
        <a:p>
          <a:r>
            <a:rPr lang="ru-RU" sz="2000" i="1" dirty="0" smtClean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rPr>
            <a:t>Возможности учебного курса «Вероятность и статистика» для развития функциональной математической грамотности у обучающихся </a:t>
          </a:r>
          <a:endParaRPr lang="ru-RU" sz="2000" dirty="0"/>
        </a:p>
      </dgm:t>
    </dgm:pt>
    <dgm:pt modelId="{9562FF04-14DE-4EA6-A075-E2BDC15D7240}" type="parTrans" cxnId="{194009A3-12BC-42E5-AC9C-005DE5F39B30}">
      <dgm:prSet/>
      <dgm:spPr/>
      <dgm:t>
        <a:bodyPr/>
        <a:lstStyle/>
        <a:p>
          <a:endParaRPr lang="ru-RU" sz="2000"/>
        </a:p>
      </dgm:t>
    </dgm:pt>
    <dgm:pt modelId="{941E4B3A-3BE4-4EF0-9750-10DBCA6EE50C}" type="sibTrans" cxnId="{194009A3-12BC-42E5-AC9C-005DE5F39B30}">
      <dgm:prSet/>
      <dgm:spPr/>
      <dgm:t>
        <a:bodyPr/>
        <a:lstStyle/>
        <a:p>
          <a:endParaRPr lang="ru-RU" sz="2000"/>
        </a:p>
      </dgm:t>
    </dgm:pt>
    <dgm:pt modelId="{5315F155-9AA7-4ADA-ABDD-9171C43011F0}">
      <dgm:prSet custT="1"/>
      <dgm:spPr/>
      <dgm:t>
        <a:bodyPr/>
        <a:lstStyle/>
        <a:p>
          <a:r>
            <a:rPr lang="ru-RU" sz="2000" i="1" dirty="0" smtClean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rPr>
            <a:t>Реализация требований учебной программы «Математика» к содержанию и результатам обучения по учебному курсу «Вероятность и статистика»</a:t>
          </a:r>
        </a:p>
      </dgm:t>
    </dgm:pt>
    <dgm:pt modelId="{62A49D8E-7B26-4CBB-8E3D-3CDFD0FFE238}" type="parTrans" cxnId="{FC072847-FE0C-43F0-A338-478211FBD891}">
      <dgm:prSet/>
      <dgm:spPr/>
      <dgm:t>
        <a:bodyPr/>
        <a:lstStyle/>
        <a:p>
          <a:endParaRPr lang="ru-RU" sz="2000"/>
        </a:p>
      </dgm:t>
    </dgm:pt>
    <dgm:pt modelId="{0ECD7E2C-5564-4E59-BA4E-C4B1E736F6A5}" type="sibTrans" cxnId="{FC072847-FE0C-43F0-A338-478211FBD891}">
      <dgm:prSet/>
      <dgm:spPr/>
      <dgm:t>
        <a:bodyPr/>
        <a:lstStyle/>
        <a:p>
          <a:endParaRPr lang="ru-RU" sz="2000"/>
        </a:p>
      </dgm:t>
    </dgm:pt>
    <dgm:pt modelId="{6C6E2073-754B-4CE9-A4ED-9FA5088636EF}">
      <dgm:prSet custT="1"/>
      <dgm:spPr/>
      <dgm:t>
        <a:bodyPr/>
        <a:lstStyle/>
        <a:p>
          <a:r>
            <a:rPr lang="ru-RU" sz="2000" i="1" dirty="0" smtClean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rPr>
            <a:t>Эффективные практики введения учебного курса «Вероятность и статистика» о образовательных организациях в 2023/2024 учебном году.  Опыт регионов. </a:t>
          </a:r>
          <a:endParaRPr lang="ru-RU" sz="2000" i="1" dirty="0">
            <a:latin typeface="DejaVu Sans Condensed" panose="020B0606030804020204" pitchFamily="34" charset="0"/>
            <a:ea typeface="DejaVu Sans Condensed" panose="020B0606030804020204" pitchFamily="34" charset="0"/>
            <a:cs typeface="DejaVu Sans Condensed" panose="020B0606030804020204" pitchFamily="34" charset="0"/>
          </a:endParaRPr>
        </a:p>
      </dgm:t>
    </dgm:pt>
    <dgm:pt modelId="{C3452FEA-2646-4122-8F0F-C45121BAF590}" type="parTrans" cxnId="{63445AE9-FBF1-4E0E-95E9-D228FF9FD908}">
      <dgm:prSet/>
      <dgm:spPr/>
      <dgm:t>
        <a:bodyPr/>
        <a:lstStyle/>
        <a:p>
          <a:endParaRPr lang="ru-RU" sz="2000"/>
        </a:p>
      </dgm:t>
    </dgm:pt>
    <dgm:pt modelId="{B5D9D3CF-AFE4-4376-ACD9-D5309172A559}" type="sibTrans" cxnId="{63445AE9-FBF1-4E0E-95E9-D228FF9FD908}">
      <dgm:prSet/>
      <dgm:spPr/>
      <dgm:t>
        <a:bodyPr/>
        <a:lstStyle/>
        <a:p>
          <a:endParaRPr lang="ru-RU" sz="2000"/>
        </a:p>
      </dgm:t>
    </dgm:pt>
    <dgm:pt modelId="{B0295842-C007-4ECF-AE07-399F5846AA93}" type="pres">
      <dgm:prSet presAssocID="{E7625B7A-9E09-412E-9ED4-BB0F74909C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E66F153-88CF-4CCD-BCE0-4FAD8F38480E}" type="pres">
      <dgm:prSet presAssocID="{E7625B7A-9E09-412E-9ED4-BB0F74909CCF}" presName="Name1" presStyleCnt="0"/>
      <dgm:spPr/>
    </dgm:pt>
    <dgm:pt modelId="{4CE59AAB-7FB4-4507-8D50-54FCB085DFAB}" type="pres">
      <dgm:prSet presAssocID="{E7625B7A-9E09-412E-9ED4-BB0F74909CCF}" presName="cycle" presStyleCnt="0"/>
      <dgm:spPr/>
    </dgm:pt>
    <dgm:pt modelId="{59CEE912-CCF7-4773-9534-8A2C874BA563}" type="pres">
      <dgm:prSet presAssocID="{E7625B7A-9E09-412E-9ED4-BB0F74909CCF}" presName="srcNode" presStyleLbl="node1" presStyleIdx="0" presStyleCnt="5"/>
      <dgm:spPr/>
    </dgm:pt>
    <dgm:pt modelId="{805DC7FD-091C-41BC-8144-15E6B42CFB26}" type="pres">
      <dgm:prSet presAssocID="{E7625B7A-9E09-412E-9ED4-BB0F74909CCF}" presName="conn" presStyleLbl="parChTrans1D2" presStyleIdx="0" presStyleCnt="1"/>
      <dgm:spPr/>
      <dgm:t>
        <a:bodyPr/>
        <a:lstStyle/>
        <a:p>
          <a:endParaRPr lang="ru-RU"/>
        </a:p>
      </dgm:t>
    </dgm:pt>
    <dgm:pt modelId="{4835F819-218B-45D0-9BA3-0F1D7861ECE9}" type="pres">
      <dgm:prSet presAssocID="{E7625B7A-9E09-412E-9ED4-BB0F74909CCF}" presName="extraNode" presStyleLbl="node1" presStyleIdx="0" presStyleCnt="5"/>
      <dgm:spPr/>
    </dgm:pt>
    <dgm:pt modelId="{AC3CC30D-B279-4CCE-8C7E-CC251EA71421}" type="pres">
      <dgm:prSet presAssocID="{E7625B7A-9E09-412E-9ED4-BB0F74909CCF}" presName="dstNode" presStyleLbl="node1" presStyleIdx="0" presStyleCnt="5"/>
      <dgm:spPr/>
    </dgm:pt>
    <dgm:pt modelId="{79E001BF-C043-4496-B828-B22307BF9D79}" type="pres">
      <dgm:prSet presAssocID="{BE0AF2AA-A324-4DBB-90A0-FF2F362DC181}" presName="text_1" presStyleLbl="node1" presStyleIdx="0" presStyleCnt="5" custScaleY="147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6ADE1-ACB1-4CD7-AEC9-4D1F7F5F5700}" type="pres">
      <dgm:prSet presAssocID="{BE0AF2AA-A324-4DBB-90A0-FF2F362DC181}" presName="accent_1" presStyleCnt="0"/>
      <dgm:spPr/>
    </dgm:pt>
    <dgm:pt modelId="{089121B7-29F8-42EC-B4E0-55243B43222E}" type="pres">
      <dgm:prSet presAssocID="{BE0AF2AA-A324-4DBB-90A0-FF2F362DC181}" presName="accentRepeatNode" presStyleLbl="solidFgAcc1" presStyleIdx="0" presStyleCnt="5"/>
      <dgm:spPr/>
    </dgm:pt>
    <dgm:pt modelId="{A4B3A99B-ACAE-42E0-AC8C-308D032976EF}" type="pres">
      <dgm:prSet presAssocID="{BA653ACA-742F-407D-813A-05C8B727A4D5}" presName="text_2" presStyleLbl="node1" presStyleIdx="1" presStyleCnt="5" custScaleY="144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5848F-74A6-418A-A518-0777BB9E06D7}" type="pres">
      <dgm:prSet presAssocID="{BA653ACA-742F-407D-813A-05C8B727A4D5}" presName="accent_2" presStyleCnt="0"/>
      <dgm:spPr/>
    </dgm:pt>
    <dgm:pt modelId="{F7EF6ACC-92F5-4CB0-B26C-9B2460EF6EB2}" type="pres">
      <dgm:prSet presAssocID="{BA653ACA-742F-407D-813A-05C8B727A4D5}" presName="accentRepeatNode" presStyleLbl="solidFgAcc1" presStyleIdx="1" presStyleCnt="5" custLinFactNeighborX="-1367" custLinFactNeighborY="-4100"/>
      <dgm:spPr/>
    </dgm:pt>
    <dgm:pt modelId="{F386695F-C656-4ACB-9D9A-E0FA7D0AC293}" type="pres">
      <dgm:prSet presAssocID="{5315F155-9AA7-4ADA-ABDD-9171C43011F0}" presName="text_3" presStyleLbl="node1" presStyleIdx="2" presStyleCnt="5" custScaleY="14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C7676-879D-4FFA-BDA8-28F83B28A9C7}" type="pres">
      <dgm:prSet presAssocID="{5315F155-9AA7-4ADA-ABDD-9171C43011F0}" presName="accent_3" presStyleCnt="0"/>
      <dgm:spPr/>
    </dgm:pt>
    <dgm:pt modelId="{A3B4ED00-A3F3-4264-8065-95F59E51786D}" type="pres">
      <dgm:prSet presAssocID="{5315F155-9AA7-4ADA-ABDD-9171C43011F0}" presName="accentRepeatNode" presStyleLbl="solidFgAcc1" presStyleIdx="2" presStyleCnt="5"/>
      <dgm:spPr/>
    </dgm:pt>
    <dgm:pt modelId="{F751B744-854A-4385-B483-7C1642B1C7A8}" type="pres">
      <dgm:prSet presAssocID="{6C6E2073-754B-4CE9-A4ED-9FA5088636EF}" presName="text_4" presStyleLbl="node1" presStyleIdx="3" presStyleCnt="5" custScaleY="131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3A30F-7F6B-44A1-9516-3F5312DCA568}" type="pres">
      <dgm:prSet presAssocID="{6C6E2073-754B-4CE9-A4ED-9FA5088636EF}" presName="accent_4" presStyleCnt="0"/>
      <dgm:spPr/>
    </dgm:pt>
    <dgm:pt modelId="{8643F104-BFE5-48C9-B5B5-2E81F3E712CD}" type="pres">
      <dgm:prSet presAssocID="{6C6E2073-754B-4CE9-A4ED-9FA5088636EF}" presName="accentRepeatNode" presStyleLbl="solidFgAcc1" presStyleIdx="3" presStyleCnt="5"/>
      <dgm:spPr/>
    </dgm:pt>
    <dgm:pt modelId="{37F92215-42F5-466C-B1F6-C56943915C07}" type="pres">
      <dgm:prSet presAssocID="{16002E33-DE70-492E-99C4-D337D062E143}" presName="text_5" presStyleLbl="node1" presStyleIdx="4" presStyleCnt="5" custScaleY="156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077CE-BD49-46C4-8E67-BD9301AFF375}" type="pres">
      <dgm:prSet presAssocID="{16002E33-DE70-492E-99C4-D337D062E143}" presName="accent_5" presStyleCnt="0"/>
      <dgm:spPr/>
    </dgm:pt>
    <dgm:pt modelId="{A44570E7-1928-4A09-9096-B45C30D87690}" type="pres">
      <dgm:prSet presAssocID="{16002E33-DE70-492E-99C4-D337D062E143}" presName="accentRepeatNode" presStyleLbl="solidFgAcc1" presStyleIdx="4" presStyleCnt="5"/>
      <dgm:spPr/>
    </dgm:pt>
  </dgm:ptLst>
  <dgm:cxnLst>
    <dgm:cxn modelId="{D91473A6-1F1E-40CE-B99C-F85BD62695DF}" type="presOf" srcId="{BA653ACA-742F-407D-813A-05C8B727A4D5}" destId="{A4B3A99B-ACAE-42E0-AC8C-308D032976EF}" srcOrd="0" destOrd="0" presId="urn:microsoft.com/office/officeart/2008/layout/VerticalCurvedList"/>
    <dgm:cxn modelId="{33438595-8021-4082-AC8F-71D6E33EC986}" type="presOf" srcId="{16002E33-DE70-492E-99C4-D337D062E143}" destId="{37F92215-42F5-466C-B1F6-C56943915C07}" srcOrd="0" destOrd="0" presId="urn:microsoft.com/office/officeart/2008/layout/VerticalCurvedList"/>
    <dgm:cxn modelId="{63445AE9-FBF1-4E0E-95E9-D228FF9FD908}" srcId="{E7625B7A-9E09-412E-9ED4-BB0F74909CCF}" destId="{6C6E2073-754B-4CE9-A4ED-9FA5088636EF}" srcOrd="3" destOrd="0" parTransId="{C3452FEA-2646-4122-8F0F-C45121BAF590}" sibTransId="{B5D9D3CF-AFE4-4376-ACD9-D5309172A559}"/>
    <dgm:cxn modelId="{576B707D-83FE-4A30-AD04-3CF68F27722C}" srcId="{E7625B7A-9E09-412E-9ED4-BB0F74909CCF}" destId="{BE0AF2AA-A324-4DBB-90A0-FF2F362DC181}" srcOrd="0" destOrd="0" parTransId="{88D5E9EE-C67F-442A-AE51-182ED7EF0BC9}" sibTransId="{1B365E98-591F-48F6-9F57-4B9D801DF08C}"/>
    <dgm:cxn modelId="{387F62F2-93B9-4104-8C1D-25AC97B5CB4A}" type="presOf" srcId="{5315F155-9AA7-4ADA-ABDD-9171C43011F0}" destId="{F386695F-C656-4ACB-9D9A-E0FA7D0AC293}" srcOrd="0" destOrd="0" presId="urn:microsoft.com/office/officeart/2008/layout/VerticalCurvedList"/>
    <dgm:cxn modelId="{FC072847-FE0C-43F0-A338-478211FBD891}" srcId="{E7625B7A-9E09-412E-9ED4-BB0F74909CCF}" destId="{5315F155-9AA7-4ADA-ABDD-9171C43011F0}" srcOrd="2" destOrd="0" parTransId="{62A49D8E-7B26-4CBB-8E3D-3CDFD0FFE238}" sibTransId="{0ECD7E2C-5564-4E59-BA4E-C4B1E736F6A5}"/>
    <dgm:cxn modelId="{04A4EE09-30E2-46CC-BE4D-6F4850465A6A}" type="presOf" srcId="{6C6E2073-754B-4CE9-A4ED-9FA5088636EF}" destId="{F751B744-854A-4385-B483-7C1642B1C7A8}" srcOrd="0" destOrd="0" presId="urn:microsoft.com/office/officeart/2008/layout/VerticalCurvedList"/>
    <dgm:cxn modelId="{194009A3-12BC-42E5-AC9C-005DE5F39B30}" srcId="{E7625B7A-9E09-412E-9ED4-BB0F74909CCF}" destId="{16002E33-DE70-492E-99C4-D337D062E143}" srcOrd="4" destOrd="0" parTransId="{9562FF04-14DE-4EA6-A075-E2BDC15D7240}" sibTransId="{941E4B3A-3BE4-4EF0-9750-10DBCA6EE50C}"/>
    <dgm:cxn modelId="{2291574B-9099-4B3C-9D0E-A5E6AD0C9836}" type="presOf" srcId="{BE0AF2AA-A324-4DBB-90A0-FF2F362DC181}" destId="{79E001BF-C043-4496-B828-B22307BF9D79}" srcOrd="0" destOrd="0" presId="urn:microsoft.com/office/officeart/2008/layout/VerticalCurvedList"/>
    <dgm:cxn modelId="{C0A48773-B4A1-4199-A38A-727E9C6F9476}" srcId="{E7625B7A-9E09-412E-9ED4-BB0F74909CCF}" destId="{BA653ACA-742F-407D-813A-05C8B727A4D5}" srcOrd="1" destOrd="0" parTransId="{4422830E-57D2-4F3D-AAFB-5CD4E2A50266}" sibTransId="{0E63A8FC-4460-42B2-A590-795D86DB35B8}"/>
    <dgm:cxn modelId="{6EE37AAB-15CC-499D-9616-B5A5EE807656}" type="presOf" srcId="{1B365E98-591F-48F6-9F57-4B9D801DF08C}" destId="{805DC7FD-091C-41BC-8144-15E6B42CFB26}" srcOrd="0" destOrd="0" presId="urn:microsoft.com/office/officeart/2008/layout/VerticalCurvedList"/>
    <dgm:cxn modelId="{B3D97C7B-862B-4A00-AA73-9B8036880353}" type="presOf" srcId="{E7625B7A-9E09-412E-9ED4-BB0F74909CCF}" destId="{B0295842-C007-4ECF-AE07-399F5846AA93}" srcOrd="0" destOrd="0" presId="urn:microsoft.com/office/officeart/2008/layout/VerticalCurvedList"/>
    <dgm:cxn modelId="{D7F69037-1721-4820-9BF7-7A7A0EDC8343}" type="presParOf" srcId="{B0295842-C007-4ECF-AE07-399F5846AA93}" destId="{1E66F153-88CF-4CCD-BCE0-4FAD8F38480E}" srcOrd="0" destOrd="0" presId="urn:microsoft.com/office/officeart/2008/layout/VerticalCurvedList"/>
    <dgm:cxn modelId="{0B3CFBEE-BC8A-4F1C-844C-214518280BD5}" type="presParOf" srcId="{1E66F153-88CF-4CCD-BCE0-4FAD8F38480E}" destId="{4CE59AAB-7FB4-4507-8D50-54FCB085DFAB}" srcOrd="0" destOrd="0" presId="urn:microsoft.com/office/officeart/2008/layout/VerticalCurvedList"/>
    <dgm:cxn modelId="{BF0656F4-CD58-4463-96D6-30FA0EBDFC52}" type="presParOf" srcId="{4CE59AAB-7FB4-4507-8D50-54FCB085DFAB}" destId="{59CEE912-CCF7-4773-9534-8A2C874BA563}" srcOrd="0" destOrd="0" presId="urn:microsoft.com/office/officeart/2008/layout/VerticalCurvedList"/>
    <dgm:cxn modelId="{820A49AB-1F9A-47A7-B7FC-70BBCEE7E41D}" type="presParOf" srcId="{4CE59AAB-7FB4-4507-8D50-54FCB085DFAB}" destId="{805DC7FD-091C-41BC-8144-15E6B42CFB26}" srcOrd="1" destOrd="0" presId="urn:microsoft.com/office/officeart/2008/layout/VerticalCurvedList"/>
    <dgm:cxn modelId="{94DB6178-3506-40C1-8C6D-82F6FD6B4986}" type="presParOf" srcId="{4CE59AAB-7FB4-4507-8D50-54FCB085DFAB}" destId="{4835F819-218B-45D0-9BA3-0F1D7861ECE9}" srcOrd="2" destOrd="0" presId="urn:microsoft.com/office/officeart/2008/layout/VerticalCurvedList"/>
    <dgm:cxn modelId="{9EFE9A7A-4F73-4368-BD20-B85494E303DD}" type="presParOf" srcId="{4CE59AAB-7FB4-4507-8D50-54FCB085DFAB}" destId="{AC3CC30D-B279-4CCE-8C7E-CC251EA71421}" srcOrd="3" destOrd="0" presId="urn:microsoft.com/office/officeart/2008/layout/VerticalCurvedList"/>
    <dgm:cxn modelId="{7F8A65F5-4908-4AF7-AF65-C78F0679F20E}" type="presParOf" srcId="{1E66F153-88CF-4CCD-BCE0-4FAD8F38480E}" destId="{79E001BF-C043-4496-B828-B22307BF9D79}" srcOrd="1" destOrd="0" presId="urn:microsoft.com/office/officeart/2008/layout/VerticalCurvedList"/>
    <dgm:cxn modelId="{BB98BCAB-837B-4301-888C-2EB9173D9FC5}" type="presParOf" srcId="{1E66F153-88CF-4CCD-BCE0-4FAD8F38480E}" destId="{D656ADE1-ACB1-4CD7-AEC9-4D1F7F5F5700}" srcOrd="2" destOrd="0" presId="urn:microsoft.com/office/officeart/2008/layout/VerticalCurvedList"/>
    <dgm:cxn modelId="{7C84A633-3293-46BA-9E9D-082D9FF49A35}" type="presParOf" srcId="{D656ADE1-ACB1-4CD7-AEC9-4D1F7F5F5700}" destId="{089121B7-29F8-42EC-B4E0-55243B43222E}" srcOrd="0" destOrd="0" presId="urn:microsoft.com/office/officeart/2008/layout/VerticalCurvedList"/>
    <dgm:cxn modelId="{A0321EB9-588D-4FB9-9231-0558E84A4188}" type="presParOf" srcId="{1E66F153-88CF-4CCD-BCE0-4FAD8F38480E}" destId="{A4B3A99B-ACAE-42E0-AC8C-308D032976EF}" srcOrd="3" destOrd="0" presId="urn:microsoft.com/office/officeart/2008/layout/VerticalCurvedList"/>
    <dgm:cxn modelId="{AA789FB3-4649-4C43-9B7F-63A2C0D341BC}" type="presParOf" srcId="{1E66F153-88CF-4CCD-BCE0-4FAD8F38480E}" destId="{75C5848F-74A6-418A-A518-0777BB9E06D7}" srcOrd="4" destOrd="0" presId="urn:microsoft.com/office/officeart/2008/layout/VerticalCurvedList"/>
    <dgm:cxn modelId="{309508EB-A543-4F37-813E-481AAB86EBC9}" type="presParOf" srcId="{75C5848F-74A6-418A-A518-0777BB9E06D7}" destId="{F7EF6ACC-92F5-4CB0-B26C-9B2460EF6EB2}" srcOrd="0" destOrd="0" presId="urn:microsoft.com/office/officeart/2008/layout/VerticalCurvedList"/>
    <dgm:cxn modelId="{D4D4AF3A-D9A1-44B5-9900-3E89738DE727}" type="presParOf" srcId="{1E66F153-88CF-4CCD-BCE0-4FAD8F38480E}" destId="{F386695F-C656-4ACB-9D9A-E0FA7D0AC293}" srcOrd="5" destOrd="0" presId="urn:microsoft.com/office/officeart/2008/layout/VerticalCurvedList"/>
    <dgm:cxn modelId="{A24E848B-E540-4BBF-B593-6A76A668D203}" type="presParOf" srcId="{1E66F153-88CF-4CCD-BCE0-4FAD8F38480E}" destId="{D84C7676-879D-4FFA-BDA8-28F83B28A9C7}" srcOrd="6" destOrd="0" presId="urn:microsoft.com/office/officeart/2008/layout/VerticalCurvedList"/>
    <dgm:cxn modelId="{7434D750-51A8-448F-A8B0-8C138232E036}" type="presParOf" srcId="{D84C7676-879D-4FFA-BDA8-28F83B28A9C7}" destId="{A3B4ED00-A3F3-4264-8065-95F59E51786D}" srcOrd="0" destOrd="0" presId="urn:microsoft.com/office/officeart/2008/layout/VerticalCurvedList"/>
    <dgm:cxn modelId="{1E51DF17-711E-411D-8292-68BBAACA8997}" type="presParOf" srcId="{1E66F153-88CF-4CCD-BCE0-4FAD8F38480E}" destId="{F751B744-854A-4385-B483-7C1642B1C7A8}" srcOrd="7" destOrd="0" presId="urn:microsoft.com/office/officeart/2008/layout/VerticalCurvedList"/>
    <dgm:cxn modelId="{9FE20E9B-9E21-4255-8A20-A0DCAC24F2DD}" type="presParOf" srcId="{1E66F153-88CF-4CCD-BCE0-4FAD8F38480E}" destId="{7433A30F-7F6B-44A1-9516-3F5312DCA568}" srcOrd="8" destOrd="0" presId="urn:microsoft.com/office/officeart/2008/layout/VerticalCurvedList"/>
    <dgm:cxn modelId="{95048D8D-31D1-446D-84DF-89B6522DE086}" type="presParOf" srcId="{7433A30F-7F6B-44A1-9516-3F5312DCA568}" destId="{8643F104-BFE5-48C9-B5B5-2E81F3E712CD}" srcOrd="0" destOrd="0" presId="urn:microsoft.com/office/officeart/2008/layout/VerticalCurvedList"/>
    <dgm:cxn modelId="{1E258A2E-A07D-42CD-94E1-4C78219E9761}" type="presParOf" srcId="{1E66F153-88CF-4CCD-BCE0-4FAD8F38480E}" destId="{37F92215-42F5-466C-B1F6-C56943915C07}" srcOrd="9" destOrd="0" presId="urn:microsoft.com/office/officeart/2008/layout/VerticalCurvedList"/>
    <dgm:cxn modelId="{032E61B0-7D6B-4895-90F8-E8F8D38640B5}" type="presParOf" srcId="{1E66F153-88CF-4CCD-BCE0-4FAD8F38480E}" destId="{785077CE-BD49-46C4-8E67-BD9301AFF375}" srcOrd="10" destOrd="0" presId="urn:microsoft.com/office/officeart/2008/layout/VerticalCurvedList"/>
    <dgm:cxn modelId="{618BDC6B-529C-4A25-8380-CDEC1D45FF55}" type="presParOf" srcId="{785077CE-BD49-46C4-8E67-BD9301AFF375}" destId="{A44570E7-1928-4A09-9096-B45C30D876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2AA50-CCC5-4BFE-BA3F-731B6B095732}">
      <dsp:nvSpPr>
        <dsp:cNvPr id="0" name=""/>
        <dsp:cNvSpPr/>
      </dsp:nvSpPr>
      <dsp:spPr>
        <a:xfrm rot="16200000">
          <a:off x="1087120" y="-1087120"/>
          <a:ext cx="2509520" cy="468376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pc="-5" dirty="0" smtClean="0">
              <a:latin typeface="Calibri"/>
              <a:cs typeface="Calibri"/>
            </a:rPr>
            <a:t>Представление</a:t>
          </a:r>
          <a:r>
            <a:rPr lang="ru-RU" sz="3000" kern="1200" spc="-40" dirty="0" smtClean="0">
              <a:latin typeface="Calibri"/>
              <a:cs typeface="Calibri"/>
            </a:rPr>
            <a:t> </a:t>
          </a:r>
          <a:r>
            <a:rPr lang="ru-RU" sz="3000" kern="1200" spc="-5" dirty="0" smtClean="0">
              <a:latin typeface="Calibri"/>
              <a:cs typeface="Calibri"/>
            </a:rPr>
            <a:t>данных</a:t>
          </a:r>
          <a:endParaRPr lang="ru-RU" sz="3000" kern="1200" dirty="0" smtClean="0">
            <a:latin typeface="Calibri"/>
            <a:cs typeface="Calibri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Calibri"/>
              <a:cs typeface="Calibri"/>
            </a:rPr>
            <a:t>и</a:t>
          </a:r>
          <a:r>
            <a:rPr lang="ru-RU" sz="3000" kern="1200" spc="-55" dirty="0" smtClean="0">
              <a:latin typeface="Calibri"/>
              <a:cs typeface="Calibri"/>
            </a:rPr>
            <a:t> </a:t>
          </a:r>
          <a:r>
            <a:rPr lang="ru-RU" sz="3000" kern="1200" spc="-10" dirty="0" smtClean="0">
              <a:latin typeface="Calibri"/>
              <a:cs typeface="Calibri"/>
            </a:rPr>
            <a:t>описательная </a:t>
          </a:r>
          <a:r>
            <a:rPr lang="ru-RU" sz="3000" kern="1200" spc="-440" dirty="0" smtClean="0">
              <a:latin typeface="Calibri"/>
              <a:cs typeface="Calibri"/>
            </a:rPr>
            <a:t> </a:t>
          </a:r>
          <a:r>
            <a:rPr lang="ru-RU" sz="3000" kern="1200" spc="-5" dirty="0" smtClean="0">
              <a:latin typeface="Calibri"/>
              <a:cs typeface="Calibri"/>
            </a:rPr>
            <a:t>статистика</a:t>
          </a:r>
          <a:endParaRPr lang="ru-RU" sz="3000" kern="1200" dirty="0"/>
        </a:p>
      </dsp:txBody>
      <dsp:txXfrm rot="5400000">
        <a:off x="0" y="0"/>
        <a:ext cx="4683760" cy="1882140"/>
      </dsp:txXfrm>
    </dsp:sp>
    <dsp:sp modelId="{F63560BA-0AFD-47F8-BC5F-4F620ABB15F3}">
      <dsp:nvSpPr>
        <dsp:cNvPr id="0" name=""/>
        <dsp:cNvSpPr/>
      </dsp:nvSpPr>
      <dsp:spPr>
        <a:xfrm>
          <a:off x="4683760" y="0"/>
          <a:ext cx="4683760" cy="2509520"/>
        </a:xfrm>
        <a:prstGeom prst="round1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Calibri"/>
              <a:cs typeface="Calibri"/>
            </a:rPr>
            <a:t>Вероятность</a:t>
          </a:r>
          <a:endParaRPr lang="ru-RU" sz="3000" kern="1200" dirty="0"/>
        </a:p>
      </dsp:txBody>
      <dsp:txXfrm>
        <a:off x="4683760" y="0"/>
        <a:ext cx="4683760" cy="1882140"/>
      </dsp:txXfrm>
    </dsp:sp>
    <dsp:sp modelId="{CA3E0FF0-F257-4E7B-B351-747D5202E9BB}">
      <dsp:nvSpPr>
        <dsp:cNvPr id="0" name=""/>
        <dsp:cNvSpPr/>
      </dsp:nvSpPr>
      <dsp:spPr>
        <a:xfrm rot="10800000">
          <a:off x="0" y="2509520"/>
          <a:ext cx="4683760" cy="2509520"/>
        </a:xfrm>
        <a:prstGeom prst="round1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pc="-10" dirty="0" smtClean="0">
              <a:latin typeface="Calibri"/>
              <a:cs typeface="Calibri"/>
            </a:rPr>
            <a:t>Элементы</a:t>
          </a:r>
          <a:endParaRPr lang="ru-RU" sz="3000" kern="1200" dirty="0" smtClean="0">
            <a:latin typeface="Calibri"/>
            <a:cs typeface="Calibri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pc="-10" dirty="0" smtClean="0">
              <a:latin typeface="Calibri"/>
              <a:cs typeface="Calibri"/>
            </a:rPr>
            <a:t>Комбинаторики	</a:t>
          </a:r>
          <a:endParaRPr lang="ru-RU" sz="3000" kern="1200" dirty="0"/>
        </a:p>
      </dsp:txBody>
      <dsp:txXfrm rot="10800000">
        <a:off x="0" y="3136899"/>
        <a:ext cx="4683760" cy="1882140"/>
      </dsp:txXfrm>
    </dsp:sp>
    <dsp:sp modelId="{03AB6C88-4350-42FB-86BB-112C729CBEBC}">
      <dsp:nvSpPr>
        <dsp:cNvPr id="0" name=""/>
        <dsp:cNvSpPr/>
      </dsp:nvSpPr>
      <dsp:spPr>
        <a:xfrm rot="5400000">
          <a:off x="5770880" y="1422400"/>
          <a:ext cx="2509520" cy="4683760"/>
        </a:xfrm>
        <a:prstGeom prst="round1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pc="-10" dirty="0" smtClean="0">
              <a:latin typeface="Calibri"/>
              <a:cs typeface="Calibri"/>
            </a:rPr>
            <a:t>Введение</a:t>
          </a:r>
          <a:r>
            <a:rPr lang="ru-RU" sz="3000" kern="1200" spc="-25" dirty="0" smtClean="0">
              <a:latin typeface="Calibri"/>
              <a:cs typeface="Calibri"/>
            </a:rPr>
            <a:t> </a:t>
          </a:r>
          <a:r>
            <a:rPr lang="ru-RU" sz="3000" kern="1200" dirty="0" smtClean="0">
              <a:latin typeface="Calibri"/>
              <a:cs typeface="Calibri"/>
            </a:rPr>
            <a:t>в</a:t>
          </a:r>
          <a:r>
            <a:rPr lang="ru-RU" sz="3000" kern="1200" spc="-15" dirty="0" smtClean="0">
              <a:latin typeface="Calibri"/>
              <a:cs typeface="Calibri"/>
            </a:rPr>
            <a:t> </a:t>
          </a:r>
          <a:r>
            <a:rPr lang="ru-RU" sz="3000" kern="1200" spc="-5" dirty="0" smtClean="0">
              <a:latin typeface="Calibri"/>
              <a:cs typeface="Calibri"/>
            </a:rPr>
            <a:t>теорию</a:t>
          </a:r>
          <a:endParaRPr lang="ru-RU" sz="3000" kern="1200" dirty="0" smtClean="0">
            <a:latin typeface="Calibri"/>
            <a:cs typeface="Calibri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Calibri"/>
              <a:cs typeface="Calibri"/>
            </a:rPr>
            <a:t>графов</a:t>
          </a:r>
          <a:endParaRPr lang="ru-RU" sz="3000" kern="1200" dirty="0"/>
        </a:p>
      </dsp:txBody>
      <dsp:txXfrm rot="-5400000">
        <a:off x="4683760" y="3136900"/>
        <a:ext cx="4683760" cy="1882140"/>
      </dsp:txXfrm>
    </dsp:sp>
    <dsp:sp modelId="{75E437D1-C62E-4657-A87E-F1ABFCF1F50F}">
      <dsp:nvSpPr>
        <dsp:cNvPr id="0" name=""/>
        <dsp:cNvSpPr/>
      </dsp:nvSpPr>
      <dsp:spPr>
        <a:xfrm>
          <a:off x="1280160" y="1742547"/>
          <a:ext cx="6807198" cy="153394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Calibri"/>
            </a:rPr>
            <a:t>Содержательно-методические  линии учебного курса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Calibri"/>
            </a:rPr>
            <a:t>«Вероятность и статистика»</a:t>
          </a:r>
          <a:endParaRPr lang="ru-RU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355041" y="1817428"/>
        <a:ext cx="6657436" cy="1384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ED9BF-D975-430A-904B-90229723585B}">
      <dsp:nvSpPr>
        <dsp:cNvPr id="0" name=""/>
        <dsp:cNvSpPr/>
      </dsp:nvSpPr>
      <dsp:spPr>
        <a:xfrm rot="5400000">
          <a:off x="7492870" y="-3248388"/>
          <a:ext cx="708603" cy="73855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для проведения экспериментов и анализа данных в различных областях науки, включая физику, химию, биологию, медицину и другие</a:t>
          </a:r>
          <a:endParaRPr lang="ru-RU" sz="1400" kern="1200" dirty="0"/>
        </a:p>
      </dsp:txBody>
      <dsp:txXfrm rot="-5400000">
        <a:off x="4154386" y="124687"/>
        <a:ext cx="7350982" cy="639421"/>
      </dsp:txXfrm>
    </dsp:sp>
    <dsp:sp modelId="{4ED243D3-7AB8-4524-AD77-CC6C4B5AE559}">
      <dsp:nvSpPr>
        <dsp:cNvPr id="0" name=""/>
        <dsp:cNvSpPr/>
      </dsp:nvSpPr>
      <dsp:spPr>
        <a:xfrm>
          <a:off x="0" y="1521"/>
          <a:ext cx="4154385" cy="885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Наука</a:t>
          </a:r>
          <a:endParaRPr lang="ru-RU" sz="3400" kern="1200" dirty="0"/>
        </a:p>
      </dsp:txBody>
      <dsp:txXfrm>
        <a:off x="43239" y="44760"/>
        <a:ext cx="4067907" cy="799276"/>
      </dsp:txXfrm>
    </dsp:sp>
    <dsp:sp modelId="{5D58DCB2-B710-401A-907B-6AEF485E4ABA}">
      <dsp:nvSpPr>
        <dsp:cNvPr id="0" name=""/>
        <dsp:cNvSpPr/>
      </dsp:nvSpPr>
      <dsp:spPr>
        <a:xfrm rot="5400000">
          <a:off x="7492870" y="-2318346"/>
          <a:ext cx="708603" cy="73855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знание статистики помогает делать точные прогнозы, определять риски и принимать обоснованные решения в бизнесе и экономике</a:t>
          </a:r>
          <a:endParaRPr lang="ru-RU" sz="1400" kern="1200" dirty="0"/>
        </a:p>
      </dsp:txBody>
      <dsp:txXfrm rot="-5400000">
        <a:off x="4154386" y="1054729"/>
        <a:ext cx="7350982" cy="639421"/>
      </dsp:txXfrm>
    </dsp:sp>
    <dsp:sp modelId="{1AB3F506-092E-4897-B67B-84300641F62C}">
      <dsp:nvSpPr>
        <dsp:cNvPr id="0" name=""/>
        <dsp:cNvSpPr/>
      </dsp:nvSpPr>
      <dsp:spPr>
        <a:xfrm>
          <a:off x="0" y="931563"/>
          <a:ext cx="4154385" cy="885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Бизнес и экономика</a:t>
          </a:r>
          <a:endParaRPr lang="ru-RU" sz="3400" kern="1200" dirty="0"/>
        </a:p>
      </dsp:txBody>
      <dsp:txXfrm>
        <a:off x="43239" y="974802"/>
        <a:ext cx="4067907" cy="799276"/>
      </dsp:txXfrm>
    </dsp:sp>
    <dsp:sp modelId="{BB4AC7A4-E219-4359-82A9-8872C4FB8DD9}">
      <dsp:nvSpPr>
        <dsp:cNvPr id="0" name=""/>
        <dsp:cNvSpPr/>
      </dsp:nvSpPr>
      <dsp:spPr>
        <a:xfrm rot="5400000">
          <a:off x="7492870" y="-1388304"/>
          <a:ext cx="708603" cy="73855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статистика помогает сделать точные прогнозы и принимать обоснованные решения при инвестировании денег, прогнозировании цен на фондовом рынке и анализе рисков</a:t>
          </a:r>
          <a:endParaRPr lang="ru-RU" sz="1400" kern="1200" dirty="0"/>
        </a:p>
      </dsp:txBody>
      <dsp:txXfrm rot="-5400000">
        <a:off x="4154386" y="1984771"/>
        <a:ext cx="7350982" cy="639421"/>
      </dsp:txXfrm>
    </dsp:sp>
    <dsp:sp modelId="{F215983B-E2CB-407B-BDC6-15B4B01348C1}">
      <dsp:nvSpPr>
        <dsp:cNvPr id="0" name=""/>
        <dsp:cNvSpPr/>
      </dsp:nvSpPr>
      <dsp:spPr>
        <a:xfrm>
          <a:off x="0" y="1861605"/>
          <a:ext cx="4154385" cy="885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Финансы</a:t>
          </a:r>
          <a:endParaRPr lang="ru-RU" sz="3400" kern="1200"/>
        </a:p>
      </dsp:txBody>
      <dsp:txXfrm>
        <a:off x="43239" y="1904844"/>
        <a:ext cx="4067907" cy="799276"/>
      </dsp:txXfrm>
    </dsp:sp>
    <dsp:sp modelId="{74874FEF-F29F-452B-91DD-D237D1446880}">
      <dsp:nvSpPr>
        <dsp:cNvPr id="0" name=""/>
        <dsp:cNvSpPr/>
      </dsp:nvSpPr>
      <dsp:spPr>
        <a:xfrm rot="5400000">
          <a:off x="7492870" y="-458262"/>
          <a:ext cx="708603" cy="73855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знание вероятности и статистики помогает принимать информированные решения в различных ситуациях, таких как выбор страховки, планирование бюджета, оценка рисков и т.д.</a:t>
          </a:r>
          <a:endParaRPr lang="ru-RU" sz="1400" kern="1200" dirty="0"/>
        </a:p>
      </dsp:txBody>
      <dsp:txXfrm rot="-5400000">
        <a:off x="4154386" y="2914813"/>
        <a:ext cx="7350982" cy="639421"/>
      </dsp:txXfrm>
    </dsp:sp>
    <dsp:sp modelId="{43F6EB79-41C4-4B39-9300-AF1AE673AF72}">
      <dsp:nvSpPr>
        <dsp:cNvPr id="0" name=""/>
        <dsp:cNvSpPr/>
      </dsp:nvSpPr>
      <dsp:spPr>
        <a:xfrm>
          <a:off x="0" y="2791647"/>
          <a:ext cx="4154385" cy="885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Личная жизнь</a:t>
          </a:r>
          <a:endParaRPr lang="ru-RU" sz="3400" kern="1200" dirty="0"/>
        </a:p>
      </dsp:txBody>
      <dsp:txXfrm>
        <a:off x="43239" y="2834886"/>
        <a:ext cx="4067907" cy="799276"/>
      </dsp:txXfrm>
    </dsp:sp>
    <dsp:sp modelId="{EB739EF4-5308-41AD-BB2A-65A48F50E5D8}">
      <dsp:nvSpPr>
        <dsp:cNvPr id="0" name=""/>
        <dsp:cNvSpPr/>
      </dsp:nvSpPr>
      <dsp:spPr>
        <a:xfrm rot="5400000">
          <a:off x="7492870" y="471779"/>
          <a:ext cx="708603" cy="73855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знание статистики и вероятности необходимо для работы с машинным обучением, искусственным интеллектом и анализом больших данных</a:t>
          </a:r>
          <a:endParaRPr lang="ru-RU" sz="1400" kern="1200" dirty="0"/>
        </a:p>
      </dsp:txBody>
      <dsp:txXfrm rot="-5400000">
        <a:off x="4154386" y="3844855"/>
        <a:ext cx="7350982" cy="639421"/>
      </dsp:txXfrm>
    </dsp:sp>
    <dsp:sp modelId="{343DEAD7-F49F-432A-84D1-FE7FC677223D}">
      <dsp:nvSpPr>
        <dsp:cNvPr id="0" name=""/>
        <dsp:cNvSpPr/>
      </dsp:nvSpPr>
      <dsp:spPr>
        <a:xfrm>
          <a:off x="0" y="3721689"/>
          <a:ext cx="4154385" cy="885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Технологии</a:t>
          </a:r>
          <a:endParaRPr lang="ru-RU" sz="3400" kern="1200"/>
        </a:p>
      </dsp:txBody>
      <dsp:txXfrm>
        <a:off x="43239" y="3764928"/>
        <a:ext cx="4067907" cy="799276"/>
      </dsp:txXfrm>
    </dsp:sp>
    <dsp:sp modelId="{547EB754-4954-482C-AD57-14BE25ACA8B6}">
      <dsp:nvSpPr>
        <dsp:cNvPr id="0" name=""/>
        <dsp:cNvSpPr/>
      </dsp:nvSpPr>
      <dsp:spPr>
        <a:xfrm rot="5400000">
          <a:off x="7492870" y="1401821"/>
          <a:ext cx="708603" cy="73855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знание методов статистического анализа и проведения опросов позволяет проводить научные исследования и анализировать результаты</a:t>
          </a:r>
          <a:endParaRPr lang="ru-RU" sz="1400" kern="1200" dirty="0"/>
        </a:p>
      </dsp:txBody>
      <dsp:txXfrm rot="-5400000">
        <a:off x="4154386" y="4774897"/>
        <a:ext cx="7350982" cy="639421"/>
      </dsp:txXfrm>
    </dsp:sp>
    <dsp:sp modelId="{E793798D-7BF4-452E-8A48-C68AAADE0119}">
      <dsp:nvSpPr>
        <dsp:cNvPr id="0" name=""/>
        <dsp:cNvSpPr/>
      </dsp:nvSpPr>
      <dsp:spPr>
        <a:xfrm>
          <a:off x="0" y="4651731"/>
          <a:ext cx="4154385" cy="885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Исследования</a:t>
          </a:r>
          <a:endParaRPr lang="ru-RU" sz="3400" kern="1200"/>
        </a:p>
      </dsp:txBody>
      <dsp:txXfrm>
        <a:off x="43239" y="4694970"/>
        <a:ext cx="4067907" cy="799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A9A02-D585-464E-B22A-0EA40A8AA034}">
      <dsp:nvSpPr>
        <dsp:cNvPr id="0" name=""/>
        <dsp:cNvSpPr/>
      </dsp:nvSpPr>
      <dsp:spPr>
        <a:xfrm>
          <a:off x="0" y="180584"/>
          <a:ext cx="11817753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189" tIns="229108" rIns="91718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профессии, связанные с обработкой больших объемов данных, анализом данных, созданием прогнозных моделей и принятием решений на основе данных.</a:t>
          </a:r>
          <a:endParaRPr lang="ru-RU" sz="2000" kern="1200" dirty="0"/>
        </a:p>
      </dsp:txBody>
      <dsp:txXfrm>
        <a:off x="0" y="180584"/>
        <a:ext cx="11817753" cy="935550"/>
      </dsp:txXfrm>
    </dsp:sp>
    <dsp:sp modelId="{3E13856B-6AEA-49EF-8320-7DC9F827DB22}">
      <dsp:nvSpPr>
        <dsp:cNvPr id="0" name=""/>
        <dsp:cNvSpPr/>
      </dsp:nvSpPr>
      <dsp:spPr>
        <a:xfrm>
          <a:off x="590887" y="18224"/>
          <a:ext cx="827242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78" tIns="0" rIns="3126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Аналитики </a:t>
          </a:r>
          <a:endParaRPr lang="ru-RU" sz="2000" kern="1200" dirty="0"/>
        </a:p>
      </dsp:txBody>
      <dsp:txXfrm>
        <a:off x="606739" y="34076"/>
        <a:ext cx="8240723" cy="293016"/>
      </dsp:txXfrm>
    </dsp:sp>
    <dsp:sp modelId="{8C348FE0-376B-44BF-9F3E-3AAD572FDC4D}">
      <dsp:nvSpPr>
        <dsp:cNvPr id="0" name=""/>
        <dsp:cNvSpPr/>
      </dsp:nvSpPr>
      <dsp:spPr>
        <a:xfrm>
          <a:off x="0" y="1337895"/>
          <a:ext cx="11817753" cy="658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189" tIns="229108" rIns="91718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профессии, связанные с разработкой алгоритмов и моделей машинного обучения.</a:t>
          </a:r>
          <a:endParaRPr lang="ru-RU" sz="2000" kern="1200" dirty="0"/>
        </a:p>
      </dsp:txBody>
      <dsp:txXfrm>
        <a:off x="0" y="1337895"/>
        <a:ext cx="11817753" cy="658349"/>
      </dsp:txXfrm>
    </dsp:sp>
    <dsp:sp modelId="{AD5A86AB-8A1A-4C70-AA1C-4FDB41FD3A49}">
      <dsp:nvSpPr>
        <dsp:cNvPr id="0" name=""/>
        <dsp:cNvSpPr/>
      </dsp:nvSpPr>
      <dsp:spPr>
        <a:xfrm>
          <a:off x="590887" y="1175534"/>
          <a:ext cx="827242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78" tIns="0" rIns="3126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Специалист по искусственному интеллекту</a:t>
          </a:r>
          <a:endParaRPr lang="ru-RU" sz="2000" kern="1200" dirty="0"/>
        </a:p>
      </dsp:txBody>
      <dsp:txXfrm>
        <a:off x="606739" y="1191386"/>
        <a:ext cx="8240723" cy="293016"/>
      </dsp:txXfrm>
    </dsp:sp>
    <dsp:sp modelId="{23CB662A-F4AC-4DF3-97E8-B9C37E4CB97E}">
      <dsp:nvSpPr>
        <dsp:cNvPr id="0" name=""/>
        <dsp:cNvSpPr/>
      </dsp:nvSpPr>
      <dsp:spPr>
        <a:xfrm>
          <a:off x="0" y="2218005"/>
          <a:ext cx="11817753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189" tIns="229108" rIns="91718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 ростом интернет-технологий и развитием цифровой экономики все более востребованы специалисты по защите от </a:t>
          </a:r>
          <a:r>
            <a:rPr lang="ru-RU" sz="2000" kern="1200" dirty="0" err="1" smtClean="0"/>
            <a:t>кибер</a:t>
          </a:r>
          <a:r>
            <a:rPr lang="ru-RU" sz="2000" kern="1200" dirty="0" smtClean="0"/>
            <a:t> атак. </a:t>
          </a:r>
          <a:endParaRPr lang="ru-RU" sz="2000" kern="1200" dirty="0"/>
        </a:p>
      </dsp:txBody>
      <dsp:txXfrm>
        <a:off x="0" y="2218005"/>
        <a:ext cx="11817753" cy="935550"/>
      </dsp:txXfrm>
    </dsp:sp>
    <dsp:sp modelId="{C346BC10-F499-4ABF-8326-CE0CEEE7A823}">
      <dsp:nvSpPr>
        <dsp:cNvPr id="0" name=""/>
        <dsp:cNvSpPr/>
      </dsp:nvSpPr>
      <dsp:spPr>
        <a:xfrm>
          <a:off x="590887" y="2055645"/>
          <a:ext cx="827242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78" tIns="0" rIns="3126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Специалист по </a:t>
          </a:r>
          <a:r>
            <a:rPr lang="ru-RU" sz="2000" kern="1200" dirty="0" err="1" smtClean="0"/>
            <a:t>кибербезопасности</a:t>
          </a:r>
          <a:endParaRPr lang="ru-RU" sz="2000" kern="1200" dirty="0"/>
        </a:p>
      </dsp:txBody>
      <dsp:txXfrm>
        <a:off x="606739" y="2071497"/>
        <a:ext cx="8240723" cy="293016"/>
      </dsp:txXfrm>
    </dsp:sp>
    <dsp:sp modelId="{85D40856-2314-4672-989F-0E0384ABE171}">
      <dsp:nvSpPr>
        <dsp:cNvPr id="0" name=""/>
        <dsp:cNvSpPr/>
      </dsp:nvSpPr>
      <dsp:spPr>
        <a:xfrm>
          <a:off x="0" y="3375315"/>
          <a:ext cx="11817753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189" tIns="229108" rIns="91718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профессии, связанные с разработкой программного обеспечения и созданием новых технологий.</a:t>
          </a:r>
          <a:endParaRPr lang="ru-RU" sz="2000" kern="1200" dirty="0"/>
        </a:p>
      </dsp:txBody>
      <dsp:txXfrm>
        <a:off x="0" y="3375315"/>
        <a:ext cx="11817753" cy="935550"/>
      </dsp:txXfrm>
    </dsp:sp>
    <dsp:sp modelId="{787F4B6E-5537-426D-A2E8-FC9AEF26D329}">
      <dsp:nvSpPr>
        <dsp:cNvPr id="0" name=""/>
        <dsp:cNvSpPr/>
      </dsp:nvSpPr>
      <dsp:spPr>
        <a:xfrm>
          <a:off x="590887" y="3212955"/>
          <a:ext cx="827242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78" tIns="0" rIns="3126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Инженер по разработке программного </a:t>
          </a:r>
          <a:r>
            <a:rPr lang="ru-RU" sz="2000" kern="1200" dirty="0" err="1" smtClean="0"/>
            <a:t>обеспеченияичная</a:t>
          </a:r>
          <a:r>
            <a:rPr lang="ru-RU" sz="2000" kern="1200" dirty="0" smtClean="0"/>
            <a:t> жизнь</a:t>
          </a:r>
          <a:endParaRPr lang="ru-RU" sz="2000" kern="1200" dirty="0"/>
        </a:p>
      </dsp:txBody>
      <dsp:txXfrm>
        <a:off x="606739" y="3228807"/>
        <a:ext cx="8240723" cy="293016"/>
      </dsp:txXfrm>
    </dsp:sp>
    <dsp:sp modelId="{E56333BB-AD70-4C49-851F-05D02A2CFB69}">
      <dsp:nvSpPr>
        <dsp:cNvPr id="0" name=""/>
        <dsp:cNvSpPr/>
      </dsp:nvSpPr>
      <dsp:spPr>
        <a:xfrm>
          <a:off x="0" y="4532625"/>
          <a:ext cx="11817753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189" tIns="229108" rIns="91718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профессии, связанные с проектированием, установкой и обслуживанием систем электроснабжения и электроники.</a:t>
          </a:r>
          <a:endParaRPr lang="ru-RU" sz="2000" kern="1200" dirty="0"/>
        </a:p>
      </dsp:txBody>
      <dsp:txXfrm>
        <a:off x="0" y="4532625"/>
        <a:ext cx="11817753" cy="935550"/>
      </dsp:txXfrm>
    </dsp:sp>
    <dsp:sp modelId="{271BD0C0-1714-4A63-BF6F-996062C8E327}">
      <dsp:nvSpPr>
        <dsp:cNvPr id="0" name=""/>
        <dsp:cNvSpPr/>
      </dsp:nvSpPr>
      <dsp:spPr>
        <a:xfrm>
          <a:off x="590887" y="4370265"/>
          <a:ext cx="8272427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78" tIns="0" rIns="3126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Электротехник</a:t>
          </a:r>
          <a:endParaRPr lang="ru-RU" sz="2000" kern="1200" dirty="0"/>
        </a:p>
      </dsp:txBody>
      <dsp:txXfrm>
        <a:off x="606739" y="4386117"/>
        <a:ext cx="8240723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DC7FD-091C-41BC-8144-15E6B42CFB26}">
      <dsp:nvSpPr>
        <dsp:cNvPr id="0" name=""/>
        <dsp:cNvSpPr/>
      </dsp:nvSpPr>
      <dsp:spPr>
        <a:xfrm>
          <a:off x="-6764412" y="-1034317"/>
          <a:ext cx="8050710" cy="8050710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001BF-C043-4496-B828-B22307BF9D79}">
      <dsp:nvSpPr>
        <dsp:cNvPr id="0" name=""/>
        <dsp:cNvSpPr/>
      </dsp:nvSpPr>
      <dsp:spPr>
        <a:xfrm>
          <a:off x="561780" y="194734"/>
          <a:ext cx="10776952" cy="1106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72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rPr>
            <a:t>Роль вероятности и статистики в современном образовании. Цели и задачи учебного курса «Вероятность и статистика»</a:t>
          </a:r>
          <a:endParaRPr lang="ru-RU" sz="2000" kern="1200" dirty="0"/>
        </a:p>
      </dsp:txBody>
      <dsp:txXfrm>
        <a:off x="561780" y="194734"/>
        <a:ext cx="10776952" cy="1106050"/>
      </dsp:txXfrm>
    </dsp:sp>
    <dsp:sp modelId="{089121B7-29F8-42EC-B4E0-55243B43222E}">
      <dsp:nvSpPr>
        <dsp:cNvPr id="0" name=""/>
        <dsp:cNvSpPr/>
      </dsp:nvSpPr>
      <dsp:spPr>
        <a:xfrm>
          <a:off x="94280" y="280260"/>
          <a:ext cx="934998" cy="9349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3A99B-ACAE-42E0-AC8C-308D032976EF}">
      <dsp:nvSpPr>
        <dsp:cNvPr id="0" name=""/>
        <dsp:cNvSpPr/>
      </dsp:nvSpPr>
      <dsp:spPr>
        <a:xfrm>
          <a:off x="1097774" y="1329051"/>
          <a:ext cx="10240958" cy="1080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72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rPr>
            <a:t>Проектирование процесса проектирования математики в условиях введения самостоятельного учебного курса «Вероятность и статистика» в 2023/2024 учебном году</a:t>
          </a:r>
          <a:endParaRPr lang="ru-RU" sz="2000" kern="1200" dirty="0"/>
        </a:p>
      </dsp:txBody>
      <dsp:txXfrm>
        <a:off x="1097774" y="1329051"/>
        <a:ext cx="10240958" cy="1080693"/>
      </dsp:txXfrm>
    </dsp:sp>
    <dsp:sp modelId="{F7EF6ACC-92F5-4CB0-B26C-9B2460EF6EB2}">
      <dsp:nvSpPr>
        <dsp:cNvPr id="0" name=""/>
        <dsp:cNvSpPr/>
      </dsp:nvSpPr>
      <dsp:spPr>
        <a:xfrm>
          <a:off x="617493" y="1363564"/>
          <a:ext cx="934998" cy="9349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6695F-C656-4ACB-9D9A-E0FA7D0AC293}">
      <dsp:nvSpPr>
        <dsp:cNvPr id="0" name=""/>
        <dsp:cNvSpPr/>
      </dsp:nvSpPr>
      <dsp:spPr>
        <a:xfrm>
          <a:off x="1262281" y="2463373"/>
          <a:ext cx="10076451" cy="1055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72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rPr>
            <a:t>Реализация требований учебной программы «Математика» к содержанию и результатам обучения по учебному курсу «Вероятность и статистика»</a:t>
          </a:r>
        </a:p>
      </dsp:txBody>
      <dsp:txXfrm>
        <a:off x="1262281" y="2463373"/>
        <a:ext cx="10076451" cy="1055329"/>
      </dsp:txXfrm>
    </dsp:sp>
    <dsp:sp modelId="{A3B4ED00-A3F3-4264-8065-95F59E51786D}">
      <dsp:nvSpPr>
        <dsp:cNvPr id="0" name=""/>
        <dsp:cNvSpPr/>
      </dsp:nvSpPr>
      <dsp:spPr>
        <a:xfrm>
          <a:off x="794781" y="2523538"/>
          <a:ext cx="934998" cy="9349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1B744-854A-4385-B483-7C1642B1C7A8}">
      <dsp:nvSpPr>
        <dsp:cNvPr id="0" name=""/>
        <dsp:cNvSpPr/>
      </dsp:nvSpPr>
      <dsp:spPr>
        <a:xfrm>
          <a:off x="1097774" y="3620841"/>
          <a:ext cx="10240958" cy="983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72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rPr>
            <a:t>Эффективные практики введения учебного курса «Вероятность и статистика» о образовательных организациях в 2023/2024 учебном году.  Опыт регионов. </a:t>
          </a:r>
          <a:endParaRPr lang="ru-RU" sz="2000" i="1" kern="1200" dirty="0">
            <a:latin typeface="DejaVu Sans Condensed" panose="020B0606030804020204" pitchFamily="34" charset="0"/>
            <a:ea typeface="DejaVu Sans Condensed" panose="020B0606030804020204" pitchFamily="34" charset="0"/>
            <a:cs typeface="DejaVu Sans Condensed" panose="020B0606030804020204" pitchFamily="34" charset="0"/>
          </a:endParaRPr>
        </a:p>
      </dsp:txBody>
      <dsp:txXfrm>
        <a:off x="1097774" y="3620841"/>
        <a:ext cx="10240958" cy="983670"/>
      </dsp:txXfrm>
    </dsp:sp>
    <dsp:sp modelId="{8643F104-BFE5-48C9-B5B5-2E81F3E712CD}">
      <dsp:nvSpPr>
        <dsp:cNvPr id="0" name=""/>
        <dsp:cNvSpPr/>
      </dsp:nvSpPr>
      <dsp:spPr>
        <a:xfrm>
          <a:off x="630274" y="3645178"/>
          <a:ext cx="934998" cy="9349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92215-42F5-466C-B1F6-C56943915C07}">
      <dsp:nvSpPr>
        <dsp:cNvPr id="0" name=""/>
        <dsp:cNvSpPr/>
      </dsp:nvSpPr>
      <dsp:spPr>
        <a:xfrm>
          <a:off x="561780" y="4648678"/>
          <a:ext cx="10776952" cy="1171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72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rPr>
            <a:t>Возможности учебного курса «Вероятность и статистика» для развития функциональной математической грамотности у обучающихся </a:t>
          </a:r>
          <a:endParaRPr lang="ru-RU" sz="2000" kern="1200" dirty="0"/>
        </a:p>
      </dsp:txBody>
      <dsp:txXfrm>
        <a:off x="561780" y="4648678"/>
        <a:ext cx="10776952" cy="1171276"/>
      </dsp:txXfrm>
    </dsp:sp>
    <dsp:sp modelId="{A44570E7-1928-4A09-9096-B45C30D87690}">
      <dsp:nvSpPr>
        <dsp:cNvPr id="0" name=""/>
        <dsp:cNvSpPr/>
      </dsp:nvSpPr>
      <dsp:spPr>
        <a:xfrm>
          <a:off x="94280" y="4766817"/>
          <a:ext cx="934998" cy="9349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84BC-A0CC-4DC2-9FBF-A962D7205906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53B8-029E-454C-9C9A-321AE3E2B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0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84BC-A0CC-4DC2-9FBF-A962D7205906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53B8-029E-454C-9C9A-321AE3E2B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8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84BC-A0CC-4DC2-9FBF-A962D7205906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53B8-029E-454C-9C9A-321AE3E2B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57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01345" y="6790925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74"/>
                </a:moveTo>
                <a:lnTo>
                  <a:pt x="1752282" y="67074"/>
                </a:lnTo>
                <a:lnTo>
                  <a:pt x="1752282" y="0"/>
                </a:lnTo>
                <a:lnTo>
                  <a:pt x="0" y="0"/>
                </a:lnTo>
                <a:lnTo>
                  <a:pt x="0" y="67074"/>
                </a:lnTo>
                <a:close/>
              </a:path>
            </a:pathLst>
          </a:custGeom>
          <a:solidFill>
            <a:srgbClr val="43D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05742" y="6790925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74"/>
                </a:moveTo>
                <a:lnTo>
                  <a:pt x="1752282" y="67074"/>
                </a:lnTo>
                <a:lnTo>
                  <a:pt x="1752282" y="0"/>
                </a:lnTo>
                <a:lnTo>
                  <a:pt x="0" y="0"/>
                </a:lnTo>
                <a:lnTo>
                  <a:pt x="0" y="67074"/>
                </a:lnTo>
                <a:close/>
              </a:path>
            </a:pathLst>
          </a:custGeom>
          <a:solidFill>
            <a:srgbClr val="40A7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49231" y="6790925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74"/>
                </a:moveTo>
                <a:lnTo>
                  <a:pt x="1752282" y="67074"/>
                </a:lnTo>
                <a:lnTo>
                  <a:pt x="1752282" y="0"/>
                </a:lnTo>
                <a:lnTo>
                  <a:pt x="0" y="0"/>
                </a:lnTo>
                <a:lnTo>
                  <a:pt x="0" y="67074"/>
                </a:lnTo>
                <a:close/>
              </a:path>
            </a:pathLst>
          </a:custGeom>
          <a:solidFill>
            <a:srgbClr val="9ED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510139" y="6790925"/>
            <a:ext cx="1678939" cy="67310"/>
          </a:xfrm>
          <a:custGeom>
            <a:avLst/>
            <a:gdLst/>
            <a:ahLst/>
            <a:cxnLst/>
            <a:rect l="l" t="t" r="r" b="b"/>
            <a:pathLst>
              <a:path w="1678940" h="67309">
                <a:moveTo>
                  <a:pt x="0" y="0"/>
                </a:moveTo>
                <a:lnTo>
                  <a:pt x="0" y="67074"/>
                </a:lnTo>
                <a:lnTo>
                  <a:pt x="1678521" y="67074"/>
                </a:lnTo>
                <a:lnTo>
                  <a:pt x="1678521" y="0"/>
                </a:lnTo>
                <a:lnTo>
                  <a:pt x="0" y="0"/>
                </a:lnTo>
                <a:close/>
              </a:path>
            </a:pathLst>
          </a:custGeom>
          <a:solidFill>
            <a:srgbClr val="537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253628" y="6790925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74"/>
                </a:moveTo>
                <a:lnTo>
                  <a:pt x="1752282" y="67074"/>
                </a:lnTo>
                <a:lnTo>
                  <a:pt x="1752282" y="0"/>
                </a:lnTo>
                <a:lnTo>
                  <a:pt x="0" y="0"/>
                </a:lnTo>
                <a:lnTo>
                  <a:pt x="0" y="67074"/>
                </a:lnTo>
                <a:close/>
              </a:path>
            </a:pathLst>
          </a:custGeom>
          <a:solidFill>
            <a:srgbClr val="40D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758025" y="6790925"/>
            <a:ext cx="1752600" cy="67310"/>
          </a:xfrm>
          <a:custGeom>
            <a:avLst/>
            <a:gdLst/>
            <a:ahLst/>
            <a:cxnLst/>
            <a:rect l="l" t="t" r="r" b="b"/>
            <a:pathLst>
              <a:path w="1752600" h="67309">
                <a:moveTo>
                  <a:pt x="0" y="67074"/>
                </a:moveTo>
                <a:lnTo>
                  <a:pt x="1752282" y="67074"/>
                </a:lnTo>
                <a:lnTo>
                  <a:pt x="1752282" y="0"/>
                </a:lnTo>
                <a:lnTo>
                  <a:pt x="0" y="0"/>
                </a:lnTo>
                <a:lnTo>
                  <a:pt x="0" y="67074"/>
                </a:lnTo>
                <a:close/>
              </a:path>
            </a:pathLst>
          </a:custGeom>
          <a:solidFill>
            <a:srgbClr val="438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6790925"/>
            <a:ext cx="1749425" cy="67310"/>
          </a:xfrm>
          <a:custGeom>
            <a:avLst/>
            <a:gdLst/>
            <a:ahLst/>
            <a:cxnLst/>
            <a:rect l="l" t="t" r="r" b="b"/>
            <a:pathLst>
              <a:path w="1749425" h="67309">
                <a:moveTo>
                  <a:pt x="0" y="0"/>
                </a:moveTo>
                <a:lnTo>
                  <a:pt x="0" y="67074"/>
                </a:lnTo>
                <a:lnTo>
                  <a:pt x="1749231" y="67074"/>
                </a:lnTo>
                <a:lnTo>
                  <a:pt x="1749231" y="0"/>
                </a:lnTo>
                <a:lnTo>
                  <a:pt x="0" y="0"/>
                </a:lnTo>
                <a:close/>
              </a:path>
            </a:pathLst>
          </a:custGeom>
          <a:solidFill>
            <a:srgbClr val="F5B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C2B8D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058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84BC-A0CC-4DC2-9FBF-A962D7205906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53B8-029E-454C-9C9A-321AE3E2B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8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84BC-A0CC-4DC2-9FBF-A962D7205906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53B8-029E-454C-9C9A-321AE3E2B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8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84BC-A0CC-4DC2-9FBF-A962D7205906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53B8-029E-454C-9C9A-321AE3E2B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3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84BC-A0CC-4DC2-9FBF-A962D7205906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53B8-029E-454C-9C9A-321AE3E2B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9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84BC-A0CC-4DC2-9FBF-A962D7205906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53B8-029E-454C-9C9A-321AE3E2B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5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84BC-A0CC-4DC2-9FBF-A962D7205906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53B8-029E-454C-9C9A-321AE3E2B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6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84BC-A0CC-4DC2-9FBF-A962D7205906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53B8-029E-454C-9C9A-321AE3E2B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2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84BC-A0CC-4DC2-9FBF-A962D7205906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53B8-029E-454C-9C9A-321AE3E2B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21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984BC-A0CC-4DC2-9FBF-A962D7205906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53B8-029E-454C-9C9A-321AE3E2B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1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38779" y="442129"/>
            <a:ext cx="13511683" cy="6039058"/>
          </a:xfrm>
          <a:noFill/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РОЛЬ </a:t>
            </a:r>
            <a:r>
              <a:rPr lang="en-US" sz="8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en-US" sz="8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8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ВЕРОЯТНОСТИ И</a:t>
            </a:r>
            <a:br>
              <a:rPr lang="ru-RU" sz="8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8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8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СТАТИСТИКИ </a:t>
            </a:r>
            <a:r>
              <a:rPr lang="ru-RU" sz="8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ru-RU" sz="8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8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 СОВРЕМЕННОМ </a:t>
            </a:r>
            <a:br>
              <a:rPr lang="ru-RU" sz="8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ru-RU" sz="8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ОБРАЗОВАНИИ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8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47" y="0"/>
            <a:ext cx="11736729" cy="107013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«</a:t>
            </a: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Теория вероятности» охватывает все направления, начиная от читательской грамотности заканчивая креативным мышлением</a:t>
            </a: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.</a:t>
            </a:r>
            <a:endParaRPr lang="ru-RU" sz="3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j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05800838"/>
              </p:ext>
            </p:extLst>
          </p:nvPr>
        </p:nvGraphicFramePr>
        <p:xfrm>
          <a:off x="520861" y="1070137"/>
          <a:ext cx="11539959" cy="553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64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20" y="0"/>
            <a:ext cx="12094580" cy="1481559"/>
          </a:xfrm>
        </p:spPr>
        <p:txBody>
          <a:bodyPr>
            <a:noAutofit/>
          </a:bodyPr>
          <a:lstStyle/>
          <a:p>
            <a:pPr algn="just"/>
            <a:r>
              <a:rPr lang="ru-RU" sz="25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Проведя небольшое исследование наиболее перспективных профессий в рамках стремительно развивающихся технологий можно выделить несколько направлений, которые наиболее востребованы:</a:t>
            </a:r>
            <a:endParaRPr lang="ru-RU" sz="25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79438657"/>
              </p:ext>
            </p:extLst>
          </p:nvPr>
        </p:nvGraphicFramePr>
        <p:xfrm>
          <a:off x="97420" y="1261641"/>
          <a:ext cx="11817753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2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" y="303848"/>
            <a:ext cx="11853260" cy="617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073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33680" y="71120"/>
            <a:ext cx="91457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ВЕБИНАРЫ ПО КУРСУ «ВЕРОЯТНОСТЬ И СТАТИСТИКА»</a:t>
            </a:r>
            <a:endParaRPr lang="ru-RU" sz="3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597" y="1088020"/>
            <a:ext cx="11852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endParaRPr lang="ru-RU" sz="2200" i="1" dirty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  <a:p>
            <a:pPr marL="342900" indent="-342900" algn="just">
              <a:buAutoNum type="arabicPeriod"/>
            </a:pPr>
            <a:endParaRPr lang="ru-RU" sz="2200" i="1" dirty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  <a:p>
            <a:pPr marL="342900" indent="-342900" algn="just">
              <a:buAutoNum type="arabicPeriod"/>
            </a:pPr>
            <a:endParaRPr lang="ru-RU" sz="2200" i="1" dirty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880648222"/>
              </p:ext>
            </p:extLst>
          </p:nvPr>
        </p:nvGraphicFramePr>
        <p:xfrm>
          <a:off x="428263" y="719666"/>
          <a:ext cx="11424213" cy="5982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9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069" y="-209052"/>
            <a:ext cx="11948931" cy="1579966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Учебный предмет «Математика» предметной области «Математика и информатика» включает в себя учебные курсы:</a:t>
            </a:r>
            <a:endParaRPr lang="ru-RU" sz="35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9" name="object 31"/>
          <p:cNvGrpSpPr/>
          <p:nvPr/>
        </p:nvGrpSpPr>
        <p:grpSpPr>
          <a:xfrm>
            <a:off x="6837202" y="1775655"/>
            <a:ext cx="4793615" cy="2179320"/>
            <a:chOff x="6959429" y="1341247"/>
            <a:chExt cx="4793615" cy="2179320"/>
          </a:xfrm>
        </p:grpSpPr>
        <p:pic>
          <p:nvPicPr>
            <p:cNvPr id="10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9429" y="1341247"/>
              <a:ext cx="4793404" cy="2178812"/>
            </a:xfrm>
            <a:prstGeom prst="rect">
              <a:avLst/>
            </a:prstGeom>
          </p:spPr>
        </p:pic>
        <p:sp>
          <p:nvSpPr>
            <p:cNvPr id="11" name="object 33"/>
            <p:cNvSpPr/>
            <p:nvPr/>
          </p:nvSpPr>
          <p:spPr>
            <a:xfrm>
              <a:off x="6961759" y="1897126"/>
              <a:ext cx="4634865" cy="1588770"/>
            </a:xfrm>
            <a:custGeom>
              <a:avLst/>
              <a:gdLst/>
              <a:ahLst/>
              <a:cxnLst/>
              <a:rect l="l" t="t" r="r" b="b"/>
              <a:pathLst>
                <a:path w="4634865" h="1588770">
                  <a:moveTo>
                    <a:pt x="3426968" y="1410081"/>
                  </a:moveTo>
                  <a:lnTo>
                    <a:pt x="4634865" y="1410081"/>
                  </a:lnTo>
                </a:path>
                <a:path w="4634865" h="1588770">
                  <a:moveTo>
                    <a:pt x="0" y="1588770"/>
                  </a:moveTo>
                  <a:lnTo>
                    <a:pt x="242316" y="1588770"/>
                  </a:lnTo>
                </a:path>
                <a:path w="4634865" h="1588770">
                  <a:moveTo>
                    <a:pt x="2110105" y="0"/>
                  </a:moveTo>
                  <a:lnTo>
                    <a:pt x="3250438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28"/>
          <p:cNvGrpSpPr/>
          <p:nvPr/>
        </p:nvGrpSpPr>
        <p:grpSpPr>
          <a:xfrm>
            <a:off x="120642" y="1775655"/>
            <a:ext cx="5145726" cy="1924177"/>
            <a:chOff x="598982" y="1477300"/>
            <a:chExt cx="5145726" cy="1924177"/>
          </a:xfrm>
        </p:grpSpPr>
        <p:pic>
          <p:nvPicPr>
            <p:cNvPr id="13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377" y="1477300"/>
              <a:ext cx="5106331" cy="1924177"/>
            </a:xfrm>
            <a:prstGeom prst="rect">
              <a:avLst/>
            </a:prstGeom>
          </p:spPr>
        </p:pic>
        <p:sp>
          <p:nvSpPr>
            <p:cNvPr id="14" name="object 30"/>
            <p:cNvSpPr/>
            <p:nvPr/>
          </p:nvSpPr>
          <p:spPr>
            <a:xfrm>
              <a:off x="598982" y="2016759"/>
              <a:ext cx="5015865" cy="1333500"/>
            </a:xfrm>
            <a:custGeom>
              <a:avLst/>
              <a:gdLst/>
              <a:ahLst/>
              <a:cxnLst/>
              <a:rect l="l" t="t" r="r" b="b"/>
              <a:pathLst>
                <a:path w="5015865" h="1333500">
                  <a:moveTo>
                    <a:pt x="3571316" y="1119504"/>
                  </a:moveTo>
                  <a:lnTo>
                    <a:pt x="5015560" y="1119504"/>
                  </a:lnTo>
                </a:path>
                <a:path w="5015865" h="1333500">
                  <a:moveTo>
                    <a:pt x="0" y="1333245"/>
                  </a:moveTo>
                  <a:lnTo>
                    <a:pt x="832688" y="1333245"/>
                  </a:lnTo>
                </a:path>
                <a:path w="5015865" h="1333500">
                  <a:moveTo>
                    <a:pt x="2328494" y="0"/>
                  </a:moveTo>
                  <a:lnTo>
                    <a:pt x="3468827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34"/>
          <p:cNvGrpSpPr/>
          <p:nvPr/>
        </p:nvGrpSpPr>
        <p:grpSpPr>
          <a:xfrm>
            <a:off x="3352800" y="4708744"/>
            <a:ext cx="5247209" cy="1954882"/>
            <a:chOff x="3635534" y="4391698"/>
            <a:chExt cx="4850765" cy="1544320"/>
          </a:xfrm>
        </p:grpSpPr>
        <p:pic>
          <p:nvPicPr>
            <p:cNvPr id="16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5534" y="4391698"/>
              <a:ext cx="4850478" cy="1544066"/>
            </a:xfrm>
            <a:prstGeom prst="rect">
              <a:avLst/>
            </a:prstGeom>
          </p:spPr>
        </p:pic>
        <p:sp>
          <p:nvSpPr>
            <p:cNvPr id="17" name="object 36"/>
            <p:cNvSpPr/>
            <p:nvPr/>
          </p:nvSpPr>
          <p:spPr>
            <a:xfrm>
              <a:off x="3824732" y="4922393"/>
              <a:ext cx="4165600" cy="897890"/>
            </a:xfrm>
            <a:custGeom>
              <a:avLst/>
              <a:gdLst/>
              <a:ahLst/>
              <a:cxnLst/>
              <a:rect l="l" t="t" r="r" b="b"/>
              <a:pathLst>
                <a:path w="4165600" h="897889">
                  <a:moveTo>
                    <a:pt x="2402204" y="897293"/>
                  </a:moveTo>
                  <a:lnTo>
                    <a:pt x="4165599" y="897293"/>
                  </a:lnTo>
                </a:path>
                <a:path w="4165600" h="897889">
                  <a:moveTo>
                    <a:pt x="0" y="0"/>
                  </a:moveTo>
                  <a:lnTo>
                    <a:pt x="1140332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15301" y="1247383"/>
            <a:ext cx="2042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АЛГЕБРА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34960" y="1286203"/>
            <a:ext cx="2042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ГЕОМЕТРИЯ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88080" y="4041107"/>
            <a:ext cx="54863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ВЕРОЯТНОСТЬ И  СТАТИСТИКА </a:t>
            </a:r>
          </a:p>
        </p:txBody>
      </p:sp>
    </p:spTree>
    <p:extLst>
      <p:ext uri="{BB962C8B-B14F-4D97-AF65-F5344CB8AC3E}">
        <p14:creationId xmlns:p14="http://schemas.microsoft.com/office/powerpoint/2010/main" val="37494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292" y="105886"/>
            <a:ext cx="10515600" cy="721995"/>
          </a:xfrm>
        </p:spPr>
        <p:txBody>
          <a:bodyPr>
            <a:normAutofit fontScale="90000"/>
          </a:bodyPr>
          <a:lstStyle/>
          <a:p>
            <a:r>
              <a:rPr lang="ru-RU" sz="5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Calibri Light"/>
              </a:rPr>
              <a:t>Из истории вопроса</a:t>
            </a:r>
            <a:endParaRPr lang="ru-RU" sz="5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8037" y="171641"/>
            <a:ext cx="2218871" cy="3018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6384" y="893636"/>
            <a:ext cx="10008561" cy="265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83185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latin typeface="Courier New" panose="02070309020205020404" pitchFamily="49" charset="0"/>
                <a:cs typeface="Courier New" panose="02070309020205020404" pitchFamily="49" charset="0"/>
              </a:rPr>
              <a:t>1990-е</a:t>
            </a:r>
            <a:r>
              <a:rPr lang="ru-RU" spc="-5" dirty="0">
                <a:latin typeface="Courier New" panose="02070309020205020404" pitchFamily="49" charset="0"/>
                <a:cs typeface="Courier New" panose="02070309020205020404" pitchFamily="49" charset="0"/>
              </a:rPr>
              <a:t>. Первые</a:t>
            </a:r>
            <a:r>
              <a:rPr lang="ru-RU" spc="15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попытки</a:t>
            </a:r>
            <a:r>
              <a:rPr lang="ru-RU" spc="1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>
                <a:latin typeface="Courier New" panose="02070309020205020404" pitchFamily="49" charset="0"/>
                <a:cs typeface="Courier New" panose="02070309020205020404" pitchFamily="49" charset="0"/>
              </a:rPr>
              <a:t>ввести</a:t>
            </a:r>
            <a:r>
              <a:rPr lang="ru-RU" spc="5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0" dirty="0">
                <a:latin typeface="Courier New" panose="02070309020205020404" pitchFamily="49" charset="0"/>
                <a:cs typeface="Courier New" panose="02070309020205020404" pitchFamily="49" charset="0"/>
              </a:rPr>
              <a:t>элементы</a:t>
            </a:r>
            <a:r>
              <a:rPr lang="ru-RU" spc="5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>
                <a:latin typeface="Courier New" panose="02070309020205020404" pitchFamily="49" charset="0"/>
                <a:cs typeface="Courier New" panose="02070309020205020404" pitchFamily="49" charset="0"/>
              </a:rPr>
              <a:t>вероятности</a:t>
            </a:r>
            <a:r>
              <a:rPr lang="ru-RU" spc="3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</a:t>
            </a:r>
            <a:r>
              <a:rPr lang="ru-RU" spc="-5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0" dirty="0">
                <a:latin typeface="Courier New" panose="02070309020205020404" pitchFamily="49" charset="0"/>
                <a:cs typeface="Courier New" panose="02070309020205020404" pitchFamily="49" charset="0"/>
              </a:rPr>
              <a:t>школьные</a:t>
            </a:r>
            <a:r>
              <a:rPr lang="ru-RU" spc="1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pc="1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83185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учебники </a:t>
            </a:r>
            <a:r>
              <a:rPr lang="ru-RU" spc="-39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0" dirty="0">
                <a:latin typeface="Courier New" panose="02070309020205020404" pitchFamily="49" charset="0"/>
                <a:cs typeface="Courier New" panose="02070309020205020404" pitchFamily="49" charset="0"/>
              </a:rPr>
              <a:t>средней</a:t>
            </a:r>
            <a:r>
              <a:rPr lang="ru-RU" spc="5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5" dirty="0">
                <a:latin typeface="Courier New" panose="02070309020205020404" pitchFamily="49" charset="0"/>
                <a:cs typeface="Courier New" panose="02070309020205020404" pitchFamily="49" charset="0"/>
              </a:rPr>
              <a:t>школы.</a:t>
            </a:r>
            <a:r>
              <a:rPr lang="ru-RU" spc="-1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Первый</a:t>
            </a:r>
            <a:r>
              <a:rPr lang="ru-RU" spc="2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учебник, </a:t>
            </a:r>
            <a:r>
              <a:rPr lang="ru-RU" spc="-10" dirty="0">
                <a:latin typeface="Courier New" panose="02070309020205020404" pitchFamily="49" charset="0"/>
                <a:cs typeface="Courier New" panose="02070309020205020404" pitchFamily="49" charset="0"/>
              </a:rPr>
              <a:t>целиком</a:t>
            </a:r>
            <a:r>
              <a:rPr lang="ru-RU" spc="-2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>
                <a:latin typeface="Courier New" panose="02070309020205020404" pitchFamily="49" charset="0"/>
                <a:cs typeface="Courier New" panose="02070309020205020404" pitchFamily="49" charset="0"/>
              </a:rPr>
              <a:t>посвященный</a:t>
            </a:r>
            <a:r>
              <a:rPr lang="ru-RU" spc="2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>
                <a:latin typeface="Courier New" panose="02070309020205020404" pitchFamily="49" charset="0"/>
                <a:cs typeface="Courier New" panose="02070309020205020404" pitchFamily="49" charset="0"/>
              </a:rPr>
              <a:t>теории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>
                <a:latin typeface="Courier New" panose="02070309020205020404" pitchFamily="49" charset="0"/>
                <a:cs typeface="Courier New" panose="02070309020205020404" pitchFamily="49" charset="0"/>
              </a:rPr>
              <a:t>вероятностей,</a:t>
            </a:r>
            <a:r>
              <a:rPr lang="ru-RU" spc="15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0" dirty="0">
                <a:latin typeface="Courier New" panose="02070309020205020404" pitchFamily="49" charset="0"/>
                <a:cs typeface="Courier New" panose="02070309020205020404" pitchFamily="49" charset="0"/>
              </a:rPr>
              <a:t>создают</a:t>
            </a:r>
            <a:r>
              <a:rPr lang="ru-RU" spc="3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 err="1">
                <a:latin typeface="Courier New" panose="02070309020205020404" pitchFamily="49" charset="0"/>
                <a:cs typeface="Courier New" panose="02070309020205020404" pitchFamily="49" charset="0"/>
              </a:rPr>
              <a:t>Е.А.Бунимович</a:t>
            </a:r>
            <a:r>
              <a:rPr lang="ru-RU" spc="-15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и </a:t>
            </a:r>
            <a:r>
              <a:rPr lang="ru-RU" spc="-1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В.А.Булычев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17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602615">
              <a:lnSpc>
                <a:spcPct val="100000"/>
              </a:lnSpc>
            </a:pP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2004</a:t>
            </a:r>
            <a:r>
              <a:rPr lang="ru-RU" spc="5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25" dirty="0">
                <a:latin typeface="Courier New" panose="02070309020205020404" pitchFamily="49" charset="0"/>
                <a:cs typeface="Courier New" panose="02070309020205020404" pitchFamily="49" charset="0"/>
              </a:rPr>
              <a:t>год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20" dirty="0">
                <a:latin typeface="Courier New" panose="02070309020205020404" pitchFamily="49" charset="0"/>
                <a:cs typeface="Courier New" panose="02070309020205020404" pitchFamily="49" charset="0"/>
              </a:rPr>
              <a:t>ФГОС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0" dirty="0">
                <a:latin typeface="Courier New" panose="02070309020205020404" pitchFamily="49" charset="0"/>
                <a:cs typeface="Courier New" panose="02070309020205020404" pitchFamily="49" charset="0"/>
              </a:rPr>
              <a:t>предполагает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>
                <a:latin typeface="Courier New" panose="02070309020205020404" pitchFamily="49" charset="0"/>
                <a:cs typeface="Courier New" panose="02070309020205020404" pitchFamily="49" charset="0"/>
              </a:rPr>
              <a:t>введение </a:t>
            </a:r>
            <a:r>
              <a:rPr lang="ru-RU" spc="-15" dirty="0">
                <a:latin typeface="Courier New" panose="02070309020205020404" pitchFamily="49" charset="0"/>
                <a:cs typeface="Courier New" panose="02070309020205020404" pitchFamily="49" charset="0"/>
              </a:rPr>
              <a:t>элементов</a:t>
            </a:r>
            <a:r>
              <a:rPr lang="ru-RU" spc="2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>
                <a:latin typeface="Courier New" panose="02070309020205020404" pitchFamily="49" charset="0"/>
                <a:cs typeface="Courier New" panose="02070309020205020404" pitchFamily="49" charset="0"/>
              </a:rPr>
              <a:t>теории</a:t>
            </a:r>
            <a:r>
              <a:rPr lang="ru-RU" spc="1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>
                <a:latin typeface="Courier New" panose="02070309020205020404" pitchFamily="49" charset="0"/>
                <a:cs typeface="Courier New" panose="02070309020205020404" pitchFamily="49" charset="0"/>
              </a:rPr>
              <a:t>вероятностей, </a:t>
            </a:r>
            <a:r>
              <a:rPr lang="ru-RU" spc="-39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0" dirty="0">
                <a:latin typeface="Courier New" panose="02070309020205020404" pitchFamily="49" charset="0"/>
                <a:cs typeface="Courier New" panose="02070309020205020404" pitchFamily="49" charset="0"/>
              </a:rPr>
              <a:t>статистики</a:t>
            </a:r>
            <a:r>
              <a:rPr lang="ru-RU" spc="15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и</a:t>
            </a:r>
            <a:r>
              <a:rPr lang="ru-RU" spc="1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0" dirty="0">
                <a:latin typeface="Courier New" panose="02070309020205020404" pitchFamily="49" charset="0"/>
                <a:cs typeface="Courier New" panose="02070309020205020404" pitchFamily="49" charset="0"/>
              </a:rPr>
              <a:t>комбинаторики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5080">
              <a:lnSpc>
                <a:spcPts val="4320"/>
              </a:lnSpc>
              <a:spcBef>
                <a:spcPts val="505"/>
              </a:spcBef>
            </a:pP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2007</a:t>
            </a:r>
            <a:r>
              <a:rPr lang="ru-RU" spc="1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2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год.</a:t>
            </a:r>
            <a:r>
              <a:rPr lang="ru-RU" spc="-3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Теория</a:t>
            </a:r>
            <a:r>
              <a:rPr lang="ru-RU" spc="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>
                <a:latin typeface="Courier New" panose="02070309020205020404" pitchFamily="49" charset="0"/>
                <a:cs typeface="Courier New" panose="02070309020205020404" pitchFamily="49" charset="0"/>
              </a:rPr>
              <a:t>вероятностей</a:t>
            </a:r>
            <a:r>
              <a:rPr lang="ru-RU" spc="35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0" dirty="0">
                <a:latin typeface="Courier New" panose="02070309020205020404" pitchFamily="49" charset="0"/>
                <a:cs typeface="Courier New" panose="02070309020205020404" pitchFamily="49" charset="0"/>
              </a:rPr>
              <a:t>становится</a:t>
            </a:r>
            <a:r>
              <a:rPr lang="ru-RU" spc="3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0" dirty="0">
                <a:latin typeface="Courier New" panose="02070309020205020404" pitchFamily="49" charset="0"/>
                <a:cs typeface="Courier New" panose="02070309020205020404" pitchFamily="49" charset="0"/>
              </a:rPr>
              <a:t>обязательным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элементом</a:t>
            </a:r>
            <a:r>
              <a:rPr lang="ru-RU" spc="2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</a:t>
            </a:r>
            <a:r>
              <a:rPr lang="ru-RU" spc="3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5" dirty="0">
                <a:latin typeface="Courier New" panose="02070309020205020404" pitchFamily="49" charset="0"/>
                <a:cs typeface="Courier New" panose="02070309020205020404" pitchFamily="49" charset="0"/>
              </a:rPr>
              <a:t>школах </a:t>
            </a:r>
            <a:r>
              <a:rPr lang="ru-RU" spc="-395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pc="-395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870" y="3433826"/>
            <a:ext cx="2217529" cy="30180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2081" y="3322066"/>
            <a:ext cx="9579919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ts val="4320"/>
              </a:lnSpc>
              <a:spcBef>
                <a:spcPts val="505"/>
              </a:spcBef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2010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2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год.</a:t>
            </a:r>
            <a:r>
              <a:rPr lang="ru-RU" spc="-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Появление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задач</a:t>
            </a:r>
            <a:r>
              <a:rPr lang="ru-RU" spc="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ГИА</a:t>
            </a: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algn="just">
              <a:lnSpc>
                <a:spcPts val="1660"/>
              </a:lnSpc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2012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2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год. 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Появление</a:t>
            </a:r>
            <a:r>
              <a:rPr lang="ru-RU" spc="-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задач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ЕГЭ</a:t>
            </a: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lang="ru-RU" sz="17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marR="292735" algn="just">
              <a:lnSpc>
                <a:spcPct val="100000"/>
              </a:lnSpc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2013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2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год.</a:t>
            </a:r>
            <a:r>
              <a:rPr lang="ru-RU" spc="-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Принята</a:t>
            </a:r>
            <a:r>
              <a:rPr lang="ru-RU" spc="2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Концепция</a:t>
            </a:r>
            <a:r>
              <a:rPr lang="ru-RU" spc="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развития</a:t>
            </a:r>
            <a:r>
              <a:rPr lang="ru-RU" spc="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математического</a:t>
            </a:r>
            <a:r>
              <a:rPr lang="ru-RU" spc="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образования,</a:t>
            </a:r>
            <a:r>
              <a:rPr lang="ru-RU" spc="2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3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где </a:t>
            </a:r>
            <a:r>
              <a:rPr lang="ru-RU" spc="-3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теория</a:t>
            </a:r>
            <a:r>
              <a:rPr lang="ru-RU" spc="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вероятностей</a:t>
            </a:r>
            <a:r>
              <a:rPr lang="ru-RU" spc="3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прямо </a:t>
            </a:r>
            <a:r>
              <a:rPr lang="ru-RU" spc="-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определяется как</a:t>
            </a:r>
            <a:r>
              <a:rPr lang="ru-RU" spc="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перспективное</a:t>
            </a:r>
            <a:r>
              <a:rPr lang="ru-RU" spc="4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направление</a:t>
            </a: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2021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год. Появился отдельный учебный курс. </a:t>
            </a:r>
            <a:endParaRPr lang="ru-RU" sz="17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algn="just">
              <a:lnSpc>
                <a:spcPct val="100000"/>
              </a:lnSpc>
            </a:pP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Последние</a:t>
            </a:r>
            <a:r>
              <a:rPr lang="ru-RU" spc="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2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годы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международные исследования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математической</a:t>
            </a:r>
            <a:r>
              <a:rPr lang="ru-RU" spc="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</a:t>
            </a:r>
          </a:p>
          <a:p>
            <a:pPr marL="12700" marR="164465" algn="just">
              <a:lnSpc>
                <a:spcPct val="100000"/>
              </a:lnSpc>
            </a:pP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функциональной</a:t>
            </a:r>
            <a:r>
              <a:rPr lang="ru-RU" spc="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грамотности</a:t>
            </a:r>
            <a:r>
              <a:rPr lang="ru-RU" spc="3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школьников</a:t>
            </a:r>
            <a:r>
              <a:rPr lang="ru-RU" spc="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содержат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все</a:t>
            </a:r>
            <a:r>
              <a:rPr lang="ru-RU" spc="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больше</a:t>
            </a:r>
            <a:r>
              <a:rPr lang="ru-RU" spc="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заданий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на </a:t>
            </a:r>
            <a:r>
              <a:rPr lang="ru-RU" spc="-39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представление</a:t>
            </a:r>
            <a:r>
              <a:rPr lang="ru-RU" spc="-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данных,</a:t>
            </a:r>
            <a:r>
              <a:rPr lang="ru-RU" spc="-1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оценку</a:t>
            </a:r>
            <a:r>
              <a:rPr lang="ru-RU" spc="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правдоподобности 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гипотез</a:t>
            </a:r>
            <a:r>
              <a:rPr lang="ru-RU" spc="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</a:t>
            </a:r>
            <a:r>
              <a:rPr lang="ru-RU" spc="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вероятностей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pc="-1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событий.</a:t>
            </a: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" y="365125"/>
            <a:ext cx="11775440" cy="1325563"/>
          </a:xfrm>
        </p:spPr>
        <p:txBody>
          <a:bodyPr vert="horz">
            <a:normAutofit/>
          </a:bodyPr>
          <a:lstStyle/>
          <a:p>
            <a:pPr marL="12700">
              <a:lnSpc>
                <a:spcPts val="2345"/>
              </a:lnSpc>
              <a:spcBef>
                <a:spcPts val="135"/>
              </a:spcBef>
            </a:pP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cs typeface="Arial"/>
              </a:rPr>
              <a:t>Курс «Вероятность и статистика» в ФОП</a:t>
            </a: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cs typeface="Arial"/>
              </a:rPr>
              <a:t> </a:t>
            </a: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cs typeface="Arial"/>
              </a:rPr>
              <a:t>по математике </a:t>
            </a:r>
            <a:b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cs typeface="Arial"/>
              </a:rPr>
            </a:br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cs typeface="Arial"/>
              </a:rPr>
              <a:t/>
            </a:r>
            <a:b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cs typeface="Arial"/>
              </a:rPr>
            </a:br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/>
                <a:cs typeface="Arial"/>
              </a:rPr>
              <a:t>(базовый уровень)</a:t>
            </a:r>
            <a:endParaRPr lang="ru-RU" sz="3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90259285"/>
              </p:ext>
            </p:extLst>
          </p:nvPr>
        </p:nvGraphicFramePr>
        <p:xfrm>
          <a:off x="1259840" y="1690688"/>
          <a:ext cx="9367520" cy="501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89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120" y="152401"/>
            <a:ext cx="11744960" cy="1568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cs typeface="Calibri"/>
              </a:rPr>
              <a:t>ПЛАНИРУЕМЫЕ ПРЕДМЕТНЫЕ РЕЗУЛЬТАТЫ ОСВОЕНИЯ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cs typeface="Calibri"/>
              </a:rPr>
              <a:t>ФОП КУРСА  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cs typeface="Calibri"/>
              </a:rPr>
              <a:t>(ПО ГОДАМ ОБУЧЕНИЯ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cs typeface="Calibri"/>
              </a:rPr>
              <a:t>)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720" y="1721169"/>
            <a:ext cx="11389360" cy="4401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43815" algn="ctr">
              <a:lnSpc>
                <a:spcPct val="100000"/>
              </a:lnSpc>
            </a:pPr>
            <a:r>
              <a:rPr lang="ru-RU" sz="2000" b="1" dirty="0">
                <a:cs typeface="Calibri"/>
              </a:rPr>
              <a:t>7</a:t>
            </a:r>
            <a:r>
              <a:rPr lang="ru-RU" sz="2000" b="1" spc="-35" dirty="0">
                <a:cs typeface="Calibri"/>
              </a:rPr>
              <a:t> </a:t>
            </a:r>
            <a:r>
              <a:rPr lang="ru-RU" sz="2000" b="1" spc="-5" dirty="0">
                <a:cs typeface="Calibri"/>
              </a:rPr>
              <a:t>класс</a:t>
            </a:r>
            <a:endParaRPr lang="ru-RU" sz="2000" b="1" dirty="0"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lang="ru-RU" sz="2000" dirty="0">
              <a:cs typeface="Calibri"/>
            </a:endParaRPr>
          </a:p>
          <a:p>
            <a:pPr marL="299085" indent="-287020" algn="just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lang="ru-RU" sz="2000" spc="-5" dirty="0">
                <a:cs typeface="Calibri"/>
              </a:rPr>
              <a:t>Читать</a:t>
            </a:r>
            <a:r>
              <a:rPr lang="ru-RU" sz="2000" spc="25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информацию,</a:t>
            </a:r>
            <a:r>
              <a:rPr lang="ru-RU" sz="2000" spc="20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представленную</a:t>
            </a:r>
            <a:r>
              <a:rPr lang="ru-RU" sz="2000" spc="-15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в</a:t>
            </a:r>
            <a:r>
              <a:rPr lang="ru-RU" sz="2000" spc="20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таблицах,</a:t>
            </a:r>
            <a:r>
              <a:rPr lang="ru-RU" sz="2000" dirty="0">
                <a:cs typeface="Calibri"/>
              </a:rPr>
              <a:t> на</a:t>
            </a:r>
            <a:r>
              <a:rPr lang="ru-RU" sz="2000" spc="10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диаграммах;</a:t>
            </a:r>
            <a:r>
              <a:rPr lang="ru-RU" sz="2000" spc="10" dirty="0">
                <a:cs typeface="Calibri"/>
              </a:rPr>
              <a:t> </a:t>
            </a:r>
            <a:r>
              <a:rPr lang="ru-RU" sz="2000" spc="-10" dirty="0">
                <a:cs typeface="Calibri"/>
              </a:rPr>
              <a:t>представлять</a:t>
            </a:r>
            <a:r>
              <a:rPr lang="ru-RU" sz="2000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данные</a:t>
            </a:r>
            <a:r>
              <a:rPr lang="ru-RU" sz="2000" spc="5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в</a:t>
            </a:r>
            <a:r>
              <a:rPr lang="ru-RU" sz="2000" spc="5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виде </a:t>
            </a:r>
            <a:r>
              <a:rPr lang="ru-RU" sz="2000" dirty="0" smtClean="0">
                <a:cs typeface="Calibri"/>
              </a:rPr>
              <a:t>таблиц, </a:t>
            </a:r>
            <a:r>
              <a:rPr lang="ru-RU" sz="2000" spc="-5" dirty="0" smtClean="0">
                <a:cs typeface="Calibri"/>
              </a:rPr>
              <a:t>строить</a:t>
            </a:r>
            <a:r>
              <a:rPr lang="ru-RU" sz="2000" spc="30" dirty="0" smtClean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диаграммы</a:t>
            </a:r>
            <a:r>
              <a:rPr lang="ru-RU" sz="2000" spc="5" dirty="0">
                <a:cs typeface="Calibri"/>
              </a:rPr>
              <a:t> </a:t>
            </a:r>
            <a:r>
              <a:rPr lang="ru-RU" sz="2000" spc="-15" dirty="0">
                <a:cs typeface="Calibri"/>
              </a:rPr>
              <a:t>(столбиковые</a:t>
            </a:r>
            <a:r>
              <a:rPr lang="ru-RU" sz="2000" spc="20" dirty="0">
                <a:cs typeface="Calibri"/>
              </a:rPr>
              <a:t> </a:t>
            </a:r>
            <a:r>
              <a:rPr lang="ru-RU" sz="2000" spc="-10" dirty="0">
                <a:cs typeface="Calibri"/>
              </a:rPr>
              <a:t>(столбчатые)</a:t>
            </a:r>
            <a:r>
              <a:rPr lang="ru-RU" sz="2000" spc="40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и</a:t>
            </a:r>
            <a:r>
              <a:rPr lang="ru-RU" sz="2000" spc="5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круговые)</a:t>
            </a:r>
            <a:r>
              <a:rPr lang="ru-RU" sz="2000" dirty="0">
                <a:cs typeface="Calibri"/>
              </a:rPr>
              <a:t> по</a:t>
            </a:r>
            <a:r>
              <a:rPr lang="ru-RU" sz="2000" spc="25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массивам</a:t>
            </a:r>
            <a:r>
              <a:rPr lang="ru-RU" sz="2000" spc="15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значений.</a:t>
            </a:r>
            <a:endParaRPr lang="ru-RU" sz="2000" dirty="0"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lang="ru-RU" sz="2000" dirty="0">
              <a:cs typeface="Calibri"/>
            </a:endParaRPr>
          </a:p>
          <a:p>
            <a:pPr marL="299085" marR="1064260" indent="-287020" algn="just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lang="ru-RU" sz="2000" spc="-5" dirty="0">
                <a:cs typeface="Calibri"/>
              </a:rPr>
              <a:t>Описывать</a:t>
            </a:r>
            <a:r>
              <a:rPr lang="ru-RU" sz="2000" spc="15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и</a:t>
            </a:r>
            <a:r>
              <a:rPr lang="ru-RU" sz="2000" spc="-5" dirty="0">
                <a:cs typeface="Calibri"/>
              </a:rPr>
              <a:t> интерпретировать</a:t>
            </a:r>
            <a:r>
              <a:rPr lang="ru-RU" sz="2000" spc="30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реальные</a:t>
            </a:r>
            <a:r>
              <a:rPr lang="ru-RU" sz="2000" spc="5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числовые</a:t>
            </a:r>
            <a:r>
              <a:rPr lang="ru-RU" sz="2000" spc="10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данные, </a:t>
            </a:r>
            <a:r>
              <a:rPr lang="ru-RU" sz="2000" spc="-5" dirty="0">
                <a:cs typeface="Calibri"/>
              </a:rPr>
              <a:t>представленные</a:t>
            </a:r>
            <a:r>
              <a:rPr lang="ru-RU" sz="2000" spc="-10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в</a:t>
            </a:r>
            <a:r>
              <a:rPr lang="ru-RU" sz="2000" spc="-10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таблицах,</a:t>
            </a:r>
            <a:r>
              <a:rPr lang="ru-RU" sz="2000" spc="-10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на </a:t>
            </a:r>
            <a:r>
              <a:rPr lang="ru-RU" sz="2000" spc="-395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диаграммах,</a:t>
            </a:r>
            <a:r>
              <a:rPr lang="ru-RU" sz="2000" spc="-20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графиках.</a:t>
            </a:r>
            <a:endParaRPr lang="ru-RU" sz="2000" dirty="0"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  <a:buFont typeface="Microsoft Sans Serif"/>
              <a:buChar char="•"/>
            </a:pPr>
            <a:endParaRPr lang="ru-RU" sz="2000" dirty="0">
              <a:cs typeface="Calibri"/>
            </a:endParaRPr>
          </a:p>
          <a:p>
            <a:pPr marL="299085" marR="847090" indent="-287020" algn="just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lang="ru-RU" sz="2000" spc="-10" dirty="0">
                <a:cs typeface="Calibri"/>
              </a:rPr>
              <a:t>Использовать</a:t>
            </a:r>
            <a:r>
              <a:rPr lang="ru-RU" sz="2000" spc="30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для</a:t>
            </a:r>
            <a:r>
              <a:rPr lang="ru-RU" sz="2000" spc="-5" dirty="0">
                <a:cs typeface="Calibri"/>
              </a:rPr>
              <a:t> описания</a:t>
            </a:r>
            <a:r>
              <a:rPr lang="ru-RU" sz="2000" spc="25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данных</a:t>
            </a:r>
            <a:r>
              <a:rPr lang="ru-RU" sz="2000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статистические</a:t>
            </a:r>
            <a:r>
              <a:rPr lang="ru-RU" sz="2000" spc="80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характеристики:</a:t>
            </a:r>
            <a:r>
              <a:rPr lang="ru-RU" sz="2000" spc="30" dirty="0">
                <a:cs typeface="Calibri"/>
              </a:rPr>
              <a:t> </a:t>
            </a:r>
            <a:r>
              <a:rPr lang="ru-RU" sz="2000" spc="-10" dirty="0">
                <a:cs typeface="Calibri"/>
              </a:rPr>
              <a:t>среднее</a:t>
            </a:r>
            <a:r>
              <a:rPr lang="ru-RU" sz="2000" spc="15" dirty="0">
                <a:cs typeface="Calibri"/>
              </a:rPr>
              <a:t> </a:t>
            </a:r>
            <a:r>
              <a:rPr lang="ru-RU" sz="2000" spc="-10" dirty="0">
                <a:cs typeface="Calibri"/>
              </a:rPr>
              <a:t>арифметическое, </a:t>
            </a:r>
            <a:r>
              <a:rPr lang="ru-RU" sz="2000" spc="-390" dirty="0">
                <a:cs typeface="Calibri"/>
              </a:rPr>
              <a:t> </a:t>
            </a:r>
            <a:r>
              <a:rPr lang="ru-RU" sz="2000" spc="-10" dirty="0">
                <a:cs typeface="Calibri"/>
              </a:rPr>
              <a:t>медиана, </a:t>
            </a:r>
            <a:r>
              <a:rPr lang="ru-RU" sz="2000" spc="-5" dirty="0">
                <a:cs typeface="Calibri"/>
              </a:rPr>
              <a:t>наибольшее</a:t>
            </a:r>
            <a:r>
              <a:rPr lang="ru-RU" sz="2000" spc="35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и</a:t>
            </a:r>
            <a:r>
              <a:rPr lang="ru-RU" sz="2000" spc="10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наименьшее</a:t>
            </a:r>
            <a:r>
              <a:rPr lang="ru-RU" sz="2000" spc="25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значения,</a:t>
            </a:r>
            <a:r>
              <a:rPr lang="ru-RU" sz="2000" spc="15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размах.</a:t>
            </a:r>
            <a:endParaRPr lang="ru-RU" sz="2000" dirty="0"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  <a:buFont typeface="Microsoft Sans Serif"/>
              <a:buChar char="•"/>
            </a:pPr>
            <a:endParaRPr lang="ru-RU" sz="2000" dirty="0">
              <a:cs typeface="Calibri"/>
            </a:endParaRPr>
          </a:p>
          <a:p>
            <a:pPr marL="299085" marR="1426210" indent="-287020" algn="just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lang="ru-RU" sz="2000" spc="-5" dirty="0">
                <a:cs typeface="Calibri"/>
              </a:rPr>
              <a:t>Иметь</a:t>
            </a:r>
            <a:r>
              <a:rPr lang="ru-RU" sz="2000" spc="10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представление</a:t>
            </a:r>
            <a:r>
              <a:rPr lang="ru-RU" sz="2000" spc="-10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о</a:t>
            </a:r>
            <a:r>
              <a:rPr lang="ru-RU" sz="2000" spc="5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случайной</a:t>
            </a:r>
            <a:r>
              <a:rPr lang="ru-RU" sz="2000" spc="5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изменчивости</a:t>
            </a:r>
            <a:r>
              <a:rPr lang="ru-RU" sz="2000" spc="40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на</a:t>
            </a:r>
            <a:r>
              <a:rPr lang="ru-RU" sz="2000" spc="15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примерах</a:t>
            </a:r>
            <a:r>
              <a:rPr lang="ru-RU" sz="2000" spc="-5" dirty="0">
                <a:cs typeface="Calibri"/>
              </a:rPr>
              <a:t> цен,</a:t>
            </a:r>
            <a:r>
              <a:rPr lang="ru-RU" sz="2000" spc="5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физических</a:t>
            </a:r>
            <a:r>
              <a:rPr lang="ru-RU" sz="2000" spc="25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величин, </a:t>
            </a:r>
            <a:r>
              <a:rPr lang="ru-RU" sz="2000" spc="-395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антропометрических</a:t>
            </a:r>
            <a:r>
              <a:rPr lang="ru-RU" sz="2000" spc="55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данных;</a:t>
            </a:r>
            <a:r>
              <a:rPr lang="ru-RU" sz="2000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иметь</a:t>
            </a:r>
            <a:r>
              <a:rPr lang="ru-RU" sz="2000" spc="20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представление</a:t>
            </a:r>
            <a:r>
              <a:rPr lang="ru-RU" sz="2000" spc="-10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о</a:t>
            </a:r>
            <a:r>
              <a:rPr lang="ru-RU" sz="2000" spc="5" dirty="0">
                <a:cs typeface="Calibri"/>
              </a:rPr>
              <a:t> </a:t>
            </a:r>
            <a:r>
              <a:rPr lang="ru-RU" sz="2000" spc="-10" dirty="0">
                <a:cs typeface="Calibri"/>
              </a:rPr>
              <a:t>статистической</a:t>
            </a:r>
            <a:r>
              <a:rPr lang="ru-RU" sz="2000" spc="45" dirty="0">
                <a:cs typeface="Calibri"/>
              </a:rPr>
              <a:t> </a:t>
            </a:r>
            <a:r>
              <a:rPr lang="ru-RU" sz="2000" spc="-10" dirty="0">
                <a:cs typeface="Calibri"/>
              </a:rPr>
              <a:t>устойчивости.</a:t>
            </a:r>
            <a:endParaRPr lang="ru-RU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87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120" y="0"/>
            <a:ext cx="11744960" cy="14773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cs typeface="Calibri"/>
              </a:rPr>
              <a:t>ПЛАНИРУЕМЫЕ ПРЕДМЕТНЫЕ РЕЗУЛЬТАТЫ ОСВОЕНИЯ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cs typeface="Calibri"/>
              </a:rPr>
              <a:t>ФОП КУРСА  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cs typeface="Calibri"/>
              </a:rPr>
              <a:t>(ПО ГОДАМ ОБУЧЕНИЯ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cs typeface="Calibri"/>
              </a:rPr>
              <a:t>)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520" y="1477329"/>
            <a:ext cx="11846560" cy="52091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41910" algn="ctr">
              <a:lnSpc>
                <a:spcPct val="100000"/>
              </a:lnSpc>
              <a:spcBef>
                <a:spcPts val="760"/>
              </a:spcBef>
            </a:pPr>
            <a:r>
              <a:rPr lang="ru-RU" sz="1900" b="1" dirty="0">
                <a:cs typeface="Calibri"/>
              </a:rPr>
              <a:t>8</a:t>
            </a:r>
            <a:r>
              <a:rPr lang="ru-RU" sz="1900" b="1" spc="-35" dirty="0">
                <a:cs typeface="Calibri"/>
              </a:rPr>
              <a:t> </a:t>
            </a:r>
            <a:r>
              <a:rPr lang="ru-RU" sz="1900" b="1" spc="-5" dirty="0">
                <a:cs typeface="Calibri"/>
              </a:rPr>
              <a:t>класс</a:t>
            </a:r>
            <a:endParaRPr lang="ru-RU" sz="1900" dirty="0">
              <a:cs typeface="Calibri"/>
            </a:endParaRPr>
          </a:p>
          <a:p>
            <a:pPr marL="355600" marR="48260" indent="-342900" algn="just">
              <a:lnSpc>
                <a:spcPct val="100000"/>
              </a:lnSpc>
              <a:spcBef>
                <a:spcPts val="145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lang="ru-RU" sz="1900" spc="-5" dirty="0">
                <a:cs typeface="Calibri"/>
              </a:rPr>
              <a:t>Извлекать</a:t>
            </a:r>
            <a:r>
              <a:rPr lang="ru-RU" sz="1900" spc="-10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и</a:t>
            </a:r>
            <a:r>
              <a:rPr lang="ru-RU" sz="1900" spc="15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преобразовывать</a:t>
            </a:r>
            <a:r>
              <a:rPr lang="ru-RU" sz="1900" spc="2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информацию,</a:t>
            </a:r>
            <a:r>
              <a:rPr lang="ru-RU" sz="1900" spc="1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представленную</a:t>
            </a:r>
            <a:r>
              <a:rPr lang="ru-RU" sz="1900" spc="5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в</a:t>
            </a:r>
            <a:r>
              <a:rPr lang="ru-RU" sz="1900" spc="1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виде</a:t>
            </a:r>
            <a:r>
              <a:rPr lang="ru-RU" sz="1900" dirty="0">
                <a:cs typeface="Calibri"/>
              </a:rPr>
              <a:t> таблиц,</a:t>
            </a:r>
            <a:r>
              <a:rPr lang="ru-RU" sz="1900" spc="2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диаграмм,</a:t>
            </a:r>
            <a:r>
              <a:rPr lang="ru-RU" sz="190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графиков;</a:t>
            </a:r>
            <a:r>
              <a:rPr lang="ru-RU" sz="1900" spc="15" dirty="0">
                <a:cs typeface="Calibri"/>
              </a:rPr>
              <a:t> </a:t>
            </a:r>
            <a:r>
              <a:rPr lang="ru-RU" sz="1900" spc="-10" dirty="0">
                <a:cs typeface="Calibri"/>
              </a:rPr>
              <a:t>представлять </a:t>
            </a:r>
            <a:r>
              <a:rPr lang="ru-RU" sz="1900" spc="-39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данные</a:t>
            </a:r>
            <a:r>
              <a:rPr lang="ru-RU" sz="1900" spc="5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в</a:t>
            </a:r>
            <a:r>
              <a:rPr lang="ru-RU" sz="1900" spc="-5" dirty="0">
                <a:cs typeface="Calibri"/>
              </a:rPr>
              <a:t> виде</a:t>
            </a:r>
            <a:r>
              <a:rPr lang="ru-RU" sz="1900" spc="5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таблиц,</a:t>
            </a:r>
            <a:r>
              <a:rPr lang="ru-RU" sz="1900" spc="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диаграмм,</a:t>
            </a:r>
            <a:r>
              <a:rPr lang="ru-RU" sz="1900" spc="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графиков.</a:t>
            </a:r>
            <a:endParaRPr lang="ru-RU" sz="1900" dirty="0"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6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lang="ru-RU" sz="1900" spc="-5" dirty="0">
                <a:cs typeface="Calibri"/>
              </a:rPr>
              <a:t>Описывать</a:t>
            </a:r>
            <a:r>
              <a:rPr lang="ru-RU" sz="1900" spc="2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данные</a:t>
            </a:r>
            <a:r>
              <a:rPr lang="ru-RU" sz="1900" dirty="0">
                <a:cs typeface="Calibri"/>
              </a:rPr>
              <a:t> с</a:t>
            </a:r>
            <a:r>
              <a:rPr lang="ru-RU" sz="1900" spc="1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помощью</a:t>
            </a:r>
            <a:r>
              <a:rPr lang="ru-RU" sz="1900" spc="2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статистических</a:t>
            </a:r>
            <a:r>
              <a:rPr lang="ru-RU" sz="1900" spc="5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показателей:</a:t>
            </a:r>
            <a:r>
              <a:rPr lang="ru-RU" sz="1900" spc="-15" dirty="0">
                <a:cs typeface="Calibri"/>
              </a:rPr>
              <a:t> </a:t>
            </a:r>
            <a:r>
              <a:rPr lang="ru-RU" sz="1900" spc="-10" dirty="0">
                <a:cs typeface="Calibri"/>
              </a:rPr>
              <a:t>средних</a:t>
            </a:r>
            <a:r>
              <a:rPr lang="ru-RU" sz="1900" spc="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значений</a:t>
            </a:r>
            <a:r>
              <a:rPr lang="ru-RU" sz="1900" spc="35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и</a:t>
            </a:r>
            <a:r>
              <a:rPr lang="ru-RU" sz="1900" spc="1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мер</a:t>
            </a:r>
            <a:r>
              <a:rPr lang="ru-RU" sz="190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рассеивания</a:t>
            </a:r>
            <a:r>
              <a:rPr lang="ru-RU" sz="1900" spc="20" dirty="0">
                <a:cs typeface="Calibri"/>
              </a:rPr>
              <a:t> </a:t>
            </a:r>
            <a:r>
              <a:rPr lang="ru-RU" sz="1900" spc="-10" dirty="0">
                <a:cs typeface="Calibri"/>
              </a:rPr>
              <a:t>(</a:t>
            </a:r>
            <a:r>
              <a:rPr lang="ru-RU" sz="1900" spc="-10" dirty="0" smtClean="0">
                <a:cs typeface="Calibri"/>
              </a:rPr>
              <a:t>размах,</a:t>
            </a:r>
            <a:r>
              <a:rPr lang="ru-RU" sz="1900" dirty="0" smtClean="0">
                <a:cs typeface="Calibri"/>
              </a:rPr>
              <a:t> </a:t>
            </a:r>
            <a:r>
              <a:rPr lang="ru-RU" sz="1900" spc="-5" dirty="0" smtClean="0">
                <a:cs typeface="Calibri"/>
              </a:rPr>
              <a:t>дисперсия</a:t>
            </a:r>
            <a:r>
              <a:rPr lang="ru-RU" sz="1900" dirty="0" smtClean="0">
                <a:cs typeface="Calibri"/>
              </a:rPr>
              <a:t> </a:t>
            </a:r>
            <a:r>
              <a:rPr lang="ru-RU" sz="1900" dirty="0">
                <a:cs typeface="Calibri"/>
              </a:rPr>
              <a:t>и</a:t>
            </a:r>
            <a:r>
              <a:rPr lang="ru-RU" sz="1900" spc="-5" dirty="0">
                <a:cs typeface="Calibri"/>
              </a:rPr>
              <a:t> стандартное</a:t>
            </a:r>
            <a:r>
              <a:rPr lang="ru-RU" sz="1900" spc="1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отклонение).</a:t>
            </a:r>
            <a:endParaRPr lang="ru-RU" sz="1900" dirty="0"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6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lang="ru-RU" sz="1900" spc="-15" dirty="0">
                <a:cs typeface="Calibri"/>
              </a:rPr>
              <a:t>Находить</a:t>
            </a:r>
            <a:r>
              <a:rPr lang="ru-RU" sz="1900" dirty="0">
                <a:cs typeface="Calibri"/>
              </a:rPr>
              <a:t> </a:t>
            </a:r>
            <a:r>
              <a:rPr lang="ru-RU" sz="1900" spc="-10" dirty="0">
                <a:cs typeface="Calibri"/>
              </a:rPr>
              <a:t>частоты</a:t>
            </a:r>
            <a:r>
              <a:rPr lang="ru-RU" sz="1900" spc="4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числовых</a:t>
            </a:r>
            <a:r>
              <a:rPr lang="ru-RU" sz="1900" spc="1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значений</a:t>
            </a:r>
            <a:r>
              <a:rPr lang="ru-RU" sz="1900" spc="25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и</a:t>
            </a:r>
            <a:r>
              <a:rPr lang="ru-RU" sz="1900" spc="15" dirty="0">
                <a:cs typeface="Calibri"/>
              </a:rPr>
              <a:t> </a:t>
            </a:r>
            <a:r>
              <a:rPr lang="ru-RU" sz="1900" spc="-10" dirty="0">
                <a:cs typeface="Calibri"/>
              </a:rPr>
              <a:t>частоты</a:t>
            </a:r>
            <a:r>
              <a:rPr lang="ru-RU" sz="1900" spc="4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событий,</a:t>
            </a:r>
            <a:r>
              <a:rPr lang="ru-RU" sz="1900" spc="20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в</a:t>
            </a:r>
            <a:r>
              <a:rPr lang="ru-RU" sz="1900" spc="20" dirty="0">
                <a:cs typeface="Calibri"/>
              </a:rPr>
              <a:t> </a:t>
            </a:r>
            <a:r>
              <a:rPr lang="ru-RU" sz="1900" spc="-15" dirty="0">
                <a:cs typeface="Calibri"/>
              </a:rPr>
              <a:t>том</a:t>
            </a:r>
            <a:r>
              <a:rPr lang="ru-RU" sz="1900" spc="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числе</a:t>
            </a:r>
            <a:r>
              <a:rPr lang="ru-RU" sz="1900" spc="20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по</a:t>
            </a:r>
            <a:r>
              <a:rPr lang="ru-RU" sz="1900" spc="15" dirty="0">
                <a:cs typeface="Calibri"/>
              </a:rPr>
              <a:t> </a:t>
            </a:r>
            <a:r>
              <a:rPr lang="ru-RU" sz="1900" spc="-20" dirty="0">
                <a:cs typeface="Calibri"/>
              </a:rPr>
              <a:t>результатам</a:t>
            </a:r>
            <a:r>
              <a:rPr lang="ru-RU" sz="1900" spc="1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измерений</a:t>
            </a:r>
            <a:r>
              <a:rPr lang="ru-RU" sz="1900" spc="20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и</a:t>
            </a:r>
            <a:r>
              <a:rPr lang="ru-RU" sz="1900" spc="5" dirty="0">
                <a:cs typeface="Calibri"/>
              </a:rPr>
              <a:t> </a:t>
            </a:r>
            <a:r>
              <a:rPr lang="ru-RU" sz="1900" spc="-10" dirty="0">
                <a:cs typeface="Calibri"/>
              </a:rPr>
              <a:t>наблюдений.</a:t>
            </a:r>
            <a:endParaRPr lang="ru-RU" sz="1900" dirty="0">
              <a:cs typeface="Calibri"/>
            </a:endParaRPr>
          </a:p>
          <a:p>
            <a:pPr marL="355600" marR="427355" indent="-342900" algn="just">
              <a:lnSpc>
                <a:spcPct val="100000"/>
              </a:lnSpc>
              <a:spcBef>
                <a:spcPts val="6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lang="ru-RU" sz="1900" spc="-15" dirty="0">
                <a:cs typeface="Calibri"/>
              </a:rPr>
              <a:t>Находить</a:t>
            </a:r>
            <a:r>
              <a:rPr lang="ru-RU" sz="190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вероятности</a:t>
            </a:r>
            <a:r>
              <a:rPr lang="ru-RU" sz="1900" spc="3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случайных </a:t>
            </a:r>
            <a:r>
              <a:rPr lang="ru-RU" sz="1900" dirty="0">
                <a:cs typeface="Calibri"/>
              </a:rPr>
              <a:t>событий</a:t>
            </a:r>
            <a:r>
              <a:rPr lang="ru-RU" sz="1900" spc="20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в</a:t>
            </a:r>
            <a:r>
              <a:rPr lang="ru-RU" sz="1900" spc="1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опытах,</a:t>
            </a:r>
            <a:r>
              <a:rPr lang="ru-RU" sz="1900" spc="-1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зная</a:t>
            </a:r>
            <a:r>
              <a:rPr lang="ru-RU" sz="1900" spc="4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вероятности</a:t>
            </a:r>
            <a:r>
              <a:rPr lang="ru-RU" sz="1900" spc="25" dirty="0">
                <a:cs typeface="Calibri"/>
              </a:rPr>
              <a:t> </a:t>
            </a:r>
            <a:r>
              <a:rPr lang="ru-RU" sz="1900" spc="-10" dirty="0">
                <a:cs typeface="Calibri"/>
              </a:rPr>
              <a:t>элементарных</a:t>
            </a:r>
            <a:r>
              <a:rPr lang="ru-RU" sz="1900" spc="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событий,</a:t>
            </a:r>
            <a:r>
              <a:rPr lang="ru-RU" sz="1900" spc="25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в </a:t>
            </a:r>
            <a:r>
              <a:rPr lang="ru-RU" sz="1900" spc="-10" dirty="0">
                <a:cs typeface="Calibri"/>
              </a:rPr>
              <a:t>том</a:t>
            </a:r>
            <a:r>
              <a:rPr lang="ru-RU" sz="190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числе</a:t>
            </a:r>
            <a:r>
              <a:rPr lang="ru-RU" sz="1900" spc="15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в </a:t>
            </a:r>
            <a:r>
              <a:rPr lang="ru-RU" sz="1900" spc="-39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опытах</a:t>
            </a:r>
            <a:r>
              <a:rPr lang="ru-RU" sz="1900" spc="-10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с</a:t>
            </a:r>
            <a:r>
              <a:rPr lang="ru-RU" sz="1900" spc="1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равновозможными</a:t>
            </a:r>
            <a:r>
              <a:rPr lang="ru-RU" sz="1900" spc="15" dirty="0">
                <a:cs typeface="Calibri"/>
              </a:rPr>
              <a:t> </a:t>
            </a:r>
            <a:r>
              <a:rPr lang="ru-RU" sz="1900" spc="-10" dirty="0">
                <a:cs typeface="Calibri"/>
              </a:rPr>
              <a:t>элементарными</a:t>
            </a:r>
            <a:r>
              <a:rPr lang="ru-RU" sz="1900" spc="1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событиями.</a:t>
            </a:r>
            <a:endParaRPr lang="ru-RU" sz="1900" dirty="0"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6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lang="ru-RU" sz="1900" spc="-10" dirty="0">
                <a:cs typeface="Calibri"/>
              </a:rPr>
              <a:t>Использовать</a:t>
            </a:r>
            <a:r>
              <a:rPr lang="ru-RU" sz="1900" spc="3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графические</a:t>
            </a:r>
            <a:r>
              <a:rPr lang="ru-RU" sz="1900" spc="35" dirty="0">
                <a:cs typeface="Calibri"/>
              </a:rPr>
              <a:t> </a:t>
            </a:r>
            <a:r>
              <a:rPr lang="ru-RU" sz="1900" spc="-15" dirty="0">
                <a:cs typeface="Calibri"/>
              </a:rPr>
              <a:t>модели:</a:t>
            </a:r>
            <a:r>
              <a:rPr lang="ru-RU" sz="1900" spc="-1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дерево</a:t>
            </a:r>
            <a:r>
              <a:rPr lang="ru-RU" sz="1900" spc="1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случайного</a:t>
            </a:r>
            <a:r>
              <a:rPr lang="ru-RU" sz="1900" spc="2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эксперимента,</a:t>
            </a:r>
            <a:r>
              <a:rPr lang="ru-RU" sz="1900" spc="4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диаграммы</a:t>
            </a:r>
            <a:r>
              <a:rPr lang="ru-RU" sz="190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Эйлера,</a:t>
            </a:r>
            <a:r>
              <a:rPr lang="ru-RU" sz="1900" spc="1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числовая</a:t>
            </a:r>
            <a:r>
              <a:rPr lang="ru-RU" sz="1900" spc="15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прямая.</a:t>
            </a:r>
          </a:p>
          <a:p>
            <a:pPr marL="355600" marR="412115" indent="-342900" algn="just">
              <a:lnSpc>
                <a:spcPct val="100000"/>
              </a:lnSpc>
              <a:spcBef>
                <a:spcPts val="60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lang="ru-RU" sz="1900" spc="-5" dirty="0">
                <a:cs typeface="Calibri"/>
              </a:rPr>
              <a:t>Оперировать</a:t>
            </a:r>
            <a:r>
              <a:rPr lang="ru-RU" sz="1900" spc="1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понятиями:</a:t>
            </a:r>
            <a:r>
              <a:rPr lang="ru-RU" sz="1900" spc="30" dirty="0">
                <a:cs typeface="Calibri"/>
              </a:rPr>
              <a:t> </a:t>
            </a:r>
            <a:r>
              <a:rPr lang="ru-RU" sz="1900" spc="-10" dirty="0">
                <a:cs typeface="Calibri"/>
              </a:rPr>
              <a:t>множество,</a:t>
            </a:r>
            <a:r>
              <a:rPr lang="ru-RU" sz="1900" spc="25" dirty="0">
                <a:cs typeface="Calibri"/>
              </a:rPr>
              <a:t> </a:t>
            </a:r>
            <a:r>
              <a:rPr lang="ru-RU" sz="1900" spc="-10" dirty="0">
                <a:cs typeface="Calibri"/>
              </a:rPr>
              <a:t>подмножество;</a:t>
            </a:r>
            <a:r>
              <a:rPr lang="ru-RU" sz="1900" spc="2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выполнять</a:t>
            </a:r>
            <a:r>
              <a:rPr lang="ru-RU" sz="1900" spc="1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операции</a:t>
            </a:r>
            <a:r>
              <a:rPr lang="ru-RU" sz="1900" spc="10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над</a:t>
            </a:r>
            <a:r>
              <a:rPr lang="ru-RU" sz="1900" spc="1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множествами:</a:t>
            </a:r>
            <a:r>
              <a:rPr lang="ru-RU" sz="1900" spc="25" dirty="0">
                <a:cs typeface="Calibri"/>
              </a:rPr>
              <a:t> </a:t>
            </a:r>
            <a:r>
              <a:rPr lang="ru-RU" sz="1900" spc="-10" dirty="0">
                <a:cs typeface="Calibri"/>
              </a:rPr>
              <a:t>объединение, </a:t>
            </a:r>
            <a:r>
              <a:rPr lang="ru-RU" sz="1900" spc="-39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пересечение,</a:t>
            </a:r>
            <a:r>
              <a:rPr lang="ru-RU" sz="1900" spc="30" dirty="0">
                <a:cs typeface="Calibri"/>
              </a:rPr>
              <a:t> </a:t>
            </a:r>
            <a:r>
              <a:rPr lang="ru-RU" sz="1900" spc="-10" dirty="0">
                <a:cs typeface="Calibri"/>
              </a:rPr>
              <a:t>дополнение;</a:t>
            </a:r>
            <a:r>
              <a:rPr lang="ru-RU" sz="190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перечислять</a:t>
            </a:r>
            <a:r>
              <a:rPr lang="ru-RU" sz="1900" spc="25" dirty="0">
                <a:cs typeface="Calibri"/>
              </a:rPr>
              <a:t> </a:t>
            </a:r>
            <a:r>
              <a:rPr lang="ru-RU" sz="1900" spc="-10" dirty="0">
                <a:cs typeface="Calibri"/>
              </a:rPr>
              <a:t>элементы</a:t>
            </a:r>
            <a:r>
              <a:rPr lang="ru-RU" sz="1900" spc="10" dirty="0">
                <a:cs typeface="Calibri"/>
              </a:rPr>
              <a:t> </a:t>
            </a:r>
            <a:r>
              <a:rPr lang="ru-RU" sz="1900" spc="-10" dirty="0">
                <a:cs typeface="Calibri"/>
              </a:rPr>
              <a:t>множеств;</a:t>
            </a:r>
            <a:r>
              <a:rPr lang="ru-RU" sz="1900" spc="2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применять</a:t>
            </a:r>
            <a:endParaRPr lang="ru-RU" sz="1900" dirty="0"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6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lang="ru-RU" sz="1900" spc="-5" dirty="0">
                <a:cs typeface="Calibri"/>
              </a:rPr>
              <a:t>свойства </a:t>
            </a:r>
            <a:r>
              <a:rPr lang="ru-RU" sz="1900" spc="-10" dirty="0">
                <a:cs typeface="Calibri"/>
              </a:rPr>
              <a:t>множеств.</a:t>
            </a:r>
            <a:endParaRPr lang="ru-RU" sz="1900" dirty="0"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6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lang="ru-RU" sz="1900" spc="-10" dirty="0">
                <a:cs typeface="Calibri"/>
              </a:rPr>
              <a:t>Использовать</a:t>
            </a:r>
            <a:r>
              <a:rPr lang="ru-RU" sz="1900" spc="25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графическое</a:t>
            </a:r>
            <a:r>
              <a:rPr lang="ru-RU" sz="1900" spc="3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представление </a:t>
            </a:r>
            <a:r>
              <a:rPr lang="ru-RU" sz="1900" spc="-10" dirty="0">
                <a:cs typeface="Calibri"/>
              </a:rPr>
              <a:t>множеств</a:t>
            </a:r>
            <a:r>
              <a:rPr lang="ru-RU" sz="1900" spc="20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и</a:t>
            </a:r>
            <a:r>
              <a:rPr lang="ru-RU" sz="1900" spc="10" dirty="0">
                <a:cs typeface="Calibri"/>
              </a:rPr>
              <a:t> </a:t>
            </a:r>
            <a:r>
              <a:rPr lang="ru-RU" sz="1900" spc="-10" dirty="0">
                <a:cs typeface="Calibri"/>
              </a:rPr>
              <a:t>связей</a:t>
            </a:r>
            <a:r>
              <a:rPr lang="ru-RU" sz="1900" spc="30" dirty="0">
                <a:cs typeface="Calibri"/>
              </a:rPr>
              <a:t> </a:t>
            </a:r>
            <a:r>
              <a:rPr lang="ru-RU" sz="1900" spc="-10" dirty="0">
                <a:cs typeface="Calibri"/>
              </a:rPr>
              <a:t>между</a:t>
            </a:r>
            <a:r>
              <a:rPr lang="ru-RU" sz="190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ними</a:t>
            </a:r>
            <a:r>
              <a:rPr lang="ru-RU" sz="1900" spc="10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для</a:t>
            </a:r>
            <a:r>
              <a:rPr lang="ru-RU" sz="1900" spc="-1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описания</a:t>
            </a:r>
            <a:r>
              <a:rPr lang="ru-RU" sz="1900" spc="1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процессов</a:t>
            </a:r>
            <a:r>
              <a:rPr lang="ru-RU" sz="1900" spc="25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и</a:t>
            </a:r>
            <a:r>
              <a:rPr lang="ru-RU" sz="1900" spc="1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явлений, </a:t>
            </a:r>
            <a:r>
              <a:rPr lang="ru-RU" sz="1900" dirty="0" smtClean="0">
                <a:cs typeface="Calibri"/>
              </a:rPr>
              <a:t>в </a:t>
            </a:r>
            <a:r>
              <a:rPr lang="ru-RU" sz="1900" spc="-15" dirty="0" smtClean="0">
                <a:cs typeface="Calibri"/>
              </a:rPr>
              <a:t>том</a:t>
            </a:r>
            <a:r>
              <a:rPr lang="ru-RU" sz="1900" spc="5" dirty="0" smtClean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числе</a:t>
            </a:r>
            <a:r>
              <a:rPr lang="ru-RU" sz="1900" spc="15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при</a:t>
            </a:r>
            <a:r>
              <a:rPr lang="ru-RU" sz="1900" spc="1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решении</a:t>
            </a:r>
            <a:r>
              <a:rPr lang="ru-RU" sz="1900" spc="20" dirty="0">
                <a:cs typeface="Calibri"/>
              </a:rPr>
              <a:t> </a:t>
            </a:r>
            <a:r>
              <a:rPr lang="ru-RU" sz="1900" spc="-5" dirty="0">
                <a:cs typeface="Calibri"/>
              </a:rPr>
              <a:t>задач</a:t>
            </a:r>
            <a:r>
              <a:rPr lang="ru-RU" sz="1900" spc="5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из </a:t>
            </a:r>
            <a:r>
              <a:rPr lang="ru-RU" sz="1900" spc="-5" dirty="0">
                <a:cs typeface="Calibri"/>
              </a:rPr>
              <a:t>других</a:t>
            </a:r>
            <a:r>
              <a:rPr lang="ru-RU" sz="1900" spc="-15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учебных</a:t>
            </a:r>
            <a:r>
              <a:rPr lang="ru-RU" sz="1900" spc="5" dirty="0">
                <a:cs typeface="Calibri"/>
              </a:rPr>
              <a:t> </a:t>
            </a:r>
            <a:r>
              <a:rPr lang="ru-RU" sz="1900" spc="-10" dirty="0">
                <a:cs typeface="Calibri"/>
              </a:rPr>
              <a:t>предметов</a:t>
            </a:r>
            <a:r>
              <a:rPr lang="ru-RU" sz="1900" spc="5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и</a:t>
            </a:r>
            <a:r>
              <a:rPr lang="ru-RU" sz="1900" spc="10" dirty="0">
                <a:cs typeface="Calibri"/>
              </a:rPr>
              <a:t> </a:t>
            </a:r>
            <a:r>
              <a:rPr lang="ru-RU" sz="1900" dirty="0">
                <a:cs typeface="Calibri"/>
              </a:rPr>
              <a:t>курсов</a:t>
            </a:r>
            <a:r>
              <a:rPr lang="ru-RU" sz="1900" dirty="0" smtClean="0">
                <a:cs typeface="Calibri"/>
              </a:rPr>
              <a:t>.</a:t>
            </a:r>
            <a:endParaRPr lang="ru-RU" sz="1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0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120" y="152401"/>
            <a:ext cx="11744960" cy="1568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cs typeface="Calibri"/>
              </a:rPr>
              <a:t>ПЛАНИРУЕМЫЕ ПРЕДМЕТНЫЕ РЕЗУЛЬТАТЫ ОСВОЕНИЯ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cs typeface="Calibri"/>
              </a:rPr>
              <a:t>ФОП КУРСА  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cs typeface="Calibri"/>
              </a:rPr>
              <a:t>(ПО ГОДАМ ОБУЧЕНИЯ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cs typeface="Calibri"/>
              </a:rPr>
              <a:t>)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120" y="1629729"/>
            <a:ext cx="11765280" cy="55579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573405" lvl="1" algn="ctr">
              <a:spcBef>
                <a:spcPts val="760"/>
              </a:spcBef>
            </a:pPr>
            <a:r>
              <a:rPr lang="ru-RU" b="1" dirty="0" smtClean="0">
                <a:cs typeface="Calibri"/>
              </a:rPr>
              <a:t>9</a:t>
            </a:r>
            <a:r>
              <a:rPr lang="ru-RU" b="1" spc="-35" dirty="0" smtClean="0">
                <a:cs typeface="Calibri"/>
              </a:rPr>
              <a:t> </a:t>
            </a:r>
            <a:r>
              <a:rPr lang="ru-RU" b="1" spc="-5" dirty="0" smtClean="0">
                <a:cs typeface="Calibri"/>
              </a:rPr>
              <a:t>класс</a:t>
            </a:r>
            <a:endParaRPr lang="ru-RU" dirty="0" smtClean="0">
              <a:cs typeface="Calibri"/>
            </a:endParaRPr>
          </a:p>
          <a:p>
            <a:pPr marL="756285" marR="5080" lvl="1" indent="-287020" algn="just">
              <a:spcBef>
                <a:spcPts val="145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lang="ru-RU" spc="-5" dirty="0" smtClean="0">
                <a:cs typeface="Calibri"/>
              </a:rPr>
              <a:t>Извлекать</a:t>
            </a:r>
            <a:r>
              <a:rPr lang="ru-RU" spc="-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преобразовывать</a:t>
            </a:r>
            <a:r>
              <a:rPr lang="ru-RU" spc="1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информацию,</a:t>
            </a:r>
            <a:r>
              <a:rPr lang="ru-RU" spc="1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представленную </a:t>
            </a:r>
            <a:r>
              <a:rPr lang="ru-RU" dirty="0" smtClean="0">
                <a:cs typeface="Calibri"/>
              </a:rPr>
              <a:t>в</a:t>
            </a:r>
            <a:r>
              <a:rPr lang="ru-RU" spc="10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различных</a:t>
            </a:r>
            <a:r>
              <a:rPr lang="ru-RU" spc="1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источниках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</a:t>
            </a:r>
            <a:r>
              <a:rPr lang="ru-RU" spc="10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виде </a:t>
            </a:r>
            <a:r>
              <a:rPr lang="ru-RU" dirty="0" smtClean="0">
                <a:cs typeface="Calibri"/>
              </a:rPr>
              <a:t>таблиц,</a:t>
            </a:r>
            <a:r>
              <a:rPr lang="ru-RU" spc="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диаграмм, </a:t>
            </a:r>
            <a:r>
              <a:rPr lang="ru-RU" spc="-390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графиков;</a:t>
            </a:r>
            <a:r>
              <a:rPr lang="ru-RU" spc="1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представлять</a:t>
            </a:r>
            <a:r>
              <a:rPr lang="ru-RU" spc="-5" dirty="0" smtClean="0">
                <a:cs typeface="Calibri"/>
              </a:rPr>
              <a:t> данные </a:t>
            </a:r>
            <a:r>
              <a:rPr lang="ru-RU" dirty="0" smtClean="0">
                <a:cs typeface="Calibri"/>
              </a:rPr>
              <a:t>в</a:t>
            </a:r>
            <a:r>
              <a:rPr lang="ru-RU" spc="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виде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таблиц,</a:t>
            </a:r>
            <a:r>
              <a:rPr lang="ru-RU" spc="1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диаграмм, графиков.</a:t>
            </a:r>
            <a:endParaRPr lang="ru-RU" dirty="0" smtClean="0">
              <a:cs typeface="Calibri"/>
            </a:endParaRPr>
          </a:p>
          <a:p>
            <a:pPr marL="756285" lvl="1" indent="-287020" algn="just">
              <a:spcBef>
                <a:spcPts val="6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lang="ru-RU" spc="-5" dirty="0" smtClean="0">
                <a:cs typeface="Calibri"/>
              </a:rPr>
              <a:t>Решать</a:t>
            </a:r>
            <a:r>
              <a:rPr lang="ru-RU" spc="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задачи</a:t>
            </a:r>
            <a:r>
              <a:rPr lang="ru-RU" spc="10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организованным</a:t>
            </a:r>
            <a:r>
              <a:rPr lang="ru-RU" spc="2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перебором</a:t>
            </a:r>
            <a:r>
              <a:rPr lang="ru-RU" spc="10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вариантов,</a:t>
            </a:r>
            <a:r>
              <a:rPr lang="ru-RU" spc="2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а</a:t>
            </a:r>
            <a:r>
              <a:rPr lang="ru-RU" spc="2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также</a:t>
            </a:r>
            <a:r>
              <a:rPr lang="ru-RU" spc="2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с</a:t>
            </a:r>
            <a:r>
              <a:rPr lang="ru-RU" spc="1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использованием</a:t>
            </a:r>
            <a:r>
              <a:rPr lang="ru-RU" spc="3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комбинаторных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правил</a:t>
            </a:r>
            <a:r>
              <a:rPr lang="ru-RU" spc="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</a:p>
          <a:p>
            <a:pPr marL="756285" lvl="1" algn="just"/>
            <a:r>
              <a:rPr lang="ru-RU" spc="-20" dirty="0" smtClean="0">
                <a:cs typeface="Calibri"/>
              </a:rPr>
              <a:t>методов.</a:t>
            </a:r>
            <a:endParaRPr lang="ru-RU" dirty="0" smtClean="0">
              <a:cs typeface="Calibri"/>
            </a:endParaRPr>
          </a:p>
          <a:p>
            <a:pPr marL="756285" marR="277495" lvl="1" indent="-287020" algn="just">
              <a:spcBef>
                <a:spcPts val="6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lang="ru-RU" spc="-10" dirty="0" smtClean="0">
                <a:cs typeface="Calibri"/>
              </a:rPr>
              <a:t>Использовать</a:t>
            </a:r>
            <a:r>
              <a:rPr lang="ru-RU" spc="3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описательные</a:t>
            </a:r>
            <a:r>
              <a:rPr lang="ru-RU" spc="20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характеристики</a:t>
            </a:r>
            <a:r>
              <a:rPr lang="ru-RU" spc="2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для</a:t>
            </a:r>
            <a:r>
              <a:rPr lang="ru-RU" spc="1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массивов</a:t>
            </a:r>
            <a:r>
              <a:rPr lang="ru-RU" spc="2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числовых</a:t>
            </a:r>
            <a:r>
              <a:rPr lang="ru-RU" spc="2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данных,</a:t>
            </a:r>
            <a:r>
              <a:rPr lang="ru-RU" spc="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</a:t>
            </a:r>
            <a:r>
              <a:rPr lang="ru-RU" spc="5" dirty="0" smtClean="0">
                <a:cs typeface="Calibri"/>
              </a:rPr>
              <a:t> </a:t>
            </a:r>
            <a:r>
              <a:rPr lang="ru-RU" spc="-15" dirty="0" smtClean="0">
                <a:cs typeface="Calibri"/>
              </a:rPr>
              <a:t>том</a:t>
            </a:r>
            <a:r>
              <a:rPr lang="ru-RU" spc="2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числе</a:t>
            </a:r>
            <a:r>
              <a:rPr lang="ru-RU" spc="3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средние</a:t>
            </a:r>
            <a:r>
              <a:rPr lang="ru-RU" spc="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значения</a:t>
            </a:r>
            <a:r>
              <a:rPr lang="ru-RU" spc="4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 </a:t>
            </a:r>
            <a:r>
              <a:rPr lang="ru-RU" spc="-390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меры</a:t>
            </a:r>
            <a:r>
              <a:rPr lang="ru-RU" spc="1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рассеивания.</a:t>
            </a:r>
            <a:endParaRPr lang="ru-RU" dirty="0" smtClean="0">
              <a:cs typeface="Calibri"/>
            </a:endParaRPr>
          </a:p>
          <a:p>
            <a:pPr marL="756285" marR="135255" lvl="1" indent="-287020" algn="just">
              <a:spcBef>
                <a:spcPts val="6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lang="ru-RU" spc="-15" dirty="0" smtClean="0">
                <a:cs typeface="Calibri"/>
              </a:rPr>
              <a:t>Находить</a:t>
            </a:r>
            <a:r>
              <a:rPr lang="ru-RU" spc="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частоты</a:t>
            </a:r>
            <a:r>
              <a:rPr lang="ru-RU" spc="40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значений</a:t>
            </a:r>
            <a:r>
              <a:rPr lang="ru-RU" spc="4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частоты</a:t>
            </a:r>
            <a:r>
              <a:rPr lang="ru-RU" spc="4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события,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</a:t>
            </a:r>
            <a:r>
              <a:rPr lang="ru-RU" spc="20" dirty="0" smtClean="0">
                <a:cs typeface="Calibri"/>
              </a:rPr>
              <a:t> </a:t>
            </a:r>
            <a:r>
              <a:rPr lang="ru-RU" spc="-15" dirty="0" smtClean="0">
                <a:cs typeface="Calibri"/>
              </a:rPr>
              <a:t>том</a:t>
            </a:r>
            <a:r>
              <a:rPr lang="ru-RU" spc="2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числе</a:t>
            </a:r>
            <a:r>
              <a:rPr lang="ru-RU" spc="2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пользуясь</a:t>
            </a:r>
            <a:r>
              <a:rPr lang="ru-RU" spc="25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результатами</a:t>
            </a:r>
            <a:r>
              <a:rPr lang="ru-RU" spc="1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проведённых</a:t>
            </a:r>
            <a:r>
              <a:rPr lang="ru-RU" spc="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измерений</a:t>
            </a:r>
            <a:r>
              <a:rPr lang="ru-RU" spc="2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 </a:t>
            </a:r>
            <a:r>
              <a:rPr lang="ru-RU" spc="-39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наблюдений.</a:t>
            </a:r>
            <a:endParaRPr lang="ru-RU" dirty="0" smtClean="0">
              <a:cs typeface="Calibri"/>
            </a:endParaRPr>
          </a:p>
          <a:p>
            <a:pPr marL="756285" marR="636905" lvl="1" indent="-287020" algn="just">
              <a:spcBef>
                <a:spcPts val="60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lang="ru-RU" spc="-15" dirty="0" smtClean="0">
                <a:cs typeface="Calibri"/>
              </a:rPr>
              <a:t>Находить</a:t>
            </a:r>
            <a:r>
              <a:rPr lang="ru-RU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вероятности</a:t>
            </a:r>
            <a:r>
              <a:rPr lang="ru-RU" spc="30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случайных </a:t>
            </a:r>
            <a:r>
              <a:rPr lang="ru-RU" dirty="0" smtClean="0">
                <a:cs typeface="Calibri"/>
              </a:rPr>
              <a:t>событий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</a:t>
            </a:r>
            <a:r>
              <a:rPr lang="ru-RU" spc="10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изученных</a:t>
            </a:r>
            <a:r>
              <a:rPr lang="ru-RU" spc="40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опытах, </a:t>
            </a:r>
            <a:r>
              <a:rPr lang="ru-RU" dirty="0" smtClean="0">
                <a:cs typeface="Calibri"/>
              </a:rPr>
              <a:t>в</a:t>
            </a:r>
            <a:r>
              <a:rPr lang="ru-RU" spc="-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том</a:t>
            </a:r>
            <a:r>
              <a:rPr lang="ru-RU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числе</a:t>
            </a:r>
            <a:r>
              <a:rPr lang="ru-RU" spc="2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</a:t>
            </a:r>
            <a:r>
              <a:rPr lang="ru-RU" spc="-5" dirty="0" smtClean="0">
                <a:cs typeface="Calibri"/>
              </a:rPr>
              <a:t> опытах </a:t>
            </a:r>
            <a:r>
              <a:rPr lang="ru-RU" dirty="0" smtClean="0">
                <a:cs typeface="Calibri"/>
              </a:rPr>
              <a:t>с</a:t>
            </a:r>
            <a:r>
              <a:rPr lang="ru-RU" spc="10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равновозможными </a:t>
            </a:r>
            <a:r>
              <a:rPr lang="ru-RU" spc="-39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элементарными</a:t>
            </a:r>
            <a:r>
              <a:rPr lang="ru-RU" spc="30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событиями,</a:t>
            </a:r>
            <a:r>
              <a:rPr lang="ru-RU" spc="2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</a:t>
            </a:r>
            <a:r>
              <a:rPr lang="ru-RU" spc="-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сериях</a:t>
            </a:r>
            <a:r>
              <a:rPr lang="ru-RU" spc="1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испытаний</a:t>
            </a:r>
            <a:r>
              <a:rPr lang="ru-RU" spc="20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до первого</a:t>
            </a:r>
            <a:r>
              <a:rPr lang="ru-RU" spc="1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успеха,</a:t>
            </a:r>
            <a:r>
              <a:rPr lang="ru-RU" spc="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</a:t>
            </a:r>
            <a:r>
              <a:rPr lang="ru-RU" spc="3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сериях</a:t>
            </a:r>
            <a:r>
              <a:rPr lang="ru-RU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испытаний</a:t>
            </a:r>
            <a:r>
              <a:rPr lang="ru-RU" spc="3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Бернулли.</a:t>
            </a:r>
            <a:endParaRPr lang="ru-RU" dirty="0" smtClean="0">
              <a:cs typeface="Calibri"/>
            </a:endParaRPr>
          </a:p>
          <a:p>
            <a:pPr marL="756285" lvl="1" indent="-287020" algn="just">
              <a:spcBef>
                <a:spcPts val="6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lang="ru-RU" spc="-5" dirty="0" smtClean="0">
                <a:cs typeface="Calibri"/>
              </a:rPr>
              <a:t>Иметь</a:t>
            </a:r>
            <a:r>
              <a:rPr lang="ru-RU" spc="20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представление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о</a:t>
            </a:r>
            <a:r>
              <a:rPr lang="ru-RU" spc="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случайной</a:t>
            </a:r>
            <a:r>
              <a:rPr lang="ru-RU" spc="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величине</a:t>
            </a:r>
            <a:r>
              <a:rPr lang="ru-RU" dirty="0" smtClean="0">
                <a:cs typeface="Calibri"/>
              </a:rPr>
              <a:t> и</a:t>
            </a:r>
            <a:r>
              <a:rPr lang="ru-RU" spc="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о</a:t>
            </a:r>
            <a:r>
              <a:rPr lang="ru-RU" spc="1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распределении</a:t>
            </a:r>
            <a:r>
              <a:rPr lang="ru-RU" spc="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вероятностей.</a:t>
            </a:r>
            <a:endParaRPr lang="ru-RU" dirty="0" smtClean="0">
              <a:cs typeface="Calibri"/>
            </a:endParaRPr>
          </a:p>
          <a:p>
            <a:pPr marL="756285" lvl="1" indent="-287020" algn="just">
              <a:spcBef>
                <a:spcPts val="6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lang="ru-RU" spc="-5" dirty="0" smtClean="0">
                <a:cs typeface="Calibri"/>
              </a:rPr>
              <a:t>Иметь</a:t>
            </a:r>
            <a:r>
              <a:rPr lang="ru-RU" spc="20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представление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о</a:t>
            </a:r>
            <a:r>
              <a:rPr lang="ru-RU" spc="1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законе</a:t>
            </a:r>
            <a:r>
              <a:rPr lang="ru-RU" spc="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больших</a:t>
            </a:r>
            <a:r>
              <a:rPr lang="ru-RU" spc="1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чисел</a:t>
            </a:r>
            <a:r>
              <a:rPr lang="ru-RU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как</a:t>
            </a:r>
            <a:r>
              <a:rPr lang="ru-RU" spc="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о</a:t>
            </a:r>
            <a:r>
              <a:rPr lang="ru-RU" spc="20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проявлении закономерности</a:t>
            </a:r>
            <a:r>
              <a:rPr lang="ru-RU" spc="3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</a:t>
            </a:r>
            <a:r>
              <a:rPr lang="ru-RU" spc="-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случайной</a:t>
            </a:r>
            <a:r>
              <a:rPr lang="ru-RU" spc="5" dirty="0" smtClean="0">
                <a:cs typeface="Calibri"/>
              </a:rPr>
              <a:t> </a:t>
            </a:r>
            <a:r>
              <a:rPr lang="ru-RU" spc="-5" dirty="0" smtClean="0">
                <a:cs typeface="Calibri"/>
              </a:rPr>
              <a:t>изменчивости</a:t>
            </a:r>
            <a:r>
              <a:rPr lang="ru-RU" spc="4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о</a:t>
            </a:r>
          </a:p>
          <a:p>
            <a:pPr marL="756285" lvl="1" algn="just"/>
            <a:r>
              <a:rPr lang="ru-RU" spc="-15" dirty="0" smtClean="0">
                <a:cs typeface="Calibri"/>
              </a:rPr>
              <a:t>роли</a:t>
            </a:r>
            <a:r>
              <a:rPr lang="ru-RU" spc="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закона</a:t>
            </a:r>
            <a:r>
              <a:rPr lang="ru-RU" spc="1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больших</a:t>
            </a:r>
            <a:r>
              <a:rPr lang="ru-RU" spc="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чисел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 </a:t>
            </a:r>
            <a:r>
              <a:rPr lang="ru-RU" spc="-10" dirty="0" smtClean="0">
                <a:cs typeface="Calibri"/>
              </a:rPr>
              <a:t>природе</a:t>
            </a:r>
            <a:r>
              <a:rPr lang="ru-RU" dirty="0" smtClean="0">
                <a:cs typeface="Calibri"/>
              </a:rPr>
              <a:t> и </a:t>
            </a:r>
            <a:r>
              <a:rPr lang="ru-RU" spc="-5" dirty="0" smtClean="0">
                <a:cs typeface="Calibri"/>
              </a:rPr>
              <a:t>обществе.</a:t>
            </a:r>
            <a:endParaRPr lang="ru-RU" dirty="0" smtClean="0">
              <a:cs typeface="Calibri"/>
            </a:endParaRPr>
          </a:p>
          <a:p>
            <a:pPr marL="116205" algn="ctr">
              <a:lnSpc>
                <a:spcPct val="100000"/>
              </a:lnSpc>
              <a:spcBef>
                <a:spcPts val="760"/>
              </a:spcBef>
            </a:pPr>
            <a:endParaRPr lang="ru-RU" dirty="0" smtClean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8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object 24"/>
          <p:cNvGrpSpPr/>
          <p:nvPr/>
        </p:nvGrpSpPr>
        <p:grpSpPr>
          <a:xfrm>
            <a:off x="601980" y="1226831"/>
            <a:ext cx="3561715" cy="4582795"/>
            <a:chOff x="601980" y="1226831"/>
            <a:chExt cx="3561715" cy="4582795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80" y="1226831"/>
              <a:ext cx="3561588" cy="45826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328" y="1385696"/>
              <a:ext cx="3047111" cy="406768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011120" y="1613865"/>
            <a:ext cx="7741844" cy="3839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9209" indent="-287020" algn="just">
              <a:lnSpc>
                <a:spcPct val="110000"/>
              </a:lnSpc>
              <a:spcBef>
                <a:spcPts val="100"/>
              </a:spcBef>
              <a:buClr>
                <a:srgbClr val="0073B8"/>
              </a:buClr>
              <a:buSzPct val="63888"/>
              <a:buChar char="►"/>
              <a:tabLst>
                <a:tab pos="299085" algn="l"/>
                <a:tab pos="299720" algn="l"/>
              </a:tabLst>
            </a:pPr>
            <a:r>
              <a:rPr sz="1800" spc="-16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Ключевая</a:t>
            </a:r>
            <a:r>
              <a:rPr sz="1800" spc="-10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14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особенность: </a:t>
            </a:r>
            <a:r>
              <a:rPr sz="1800" spc="-13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в</a:t>
            </a:r>
            <a:r>
              <a:rPr sz="1800" spc="-10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качестве</a:t>
            </a:r>
            <a:r>
              <a:rPr sz="1800" spc="-10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учебного</a:t>
            </a:r>
            <a:r>
              <a:rPr sz="1800" spc="-114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4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материала</a:t>
            </a:r>
            <a:r>
              <a:rPr sz="1800" spc="-10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в</a:t>
            </a:r>
            <a:r>
              <a:rPr sz="1800" spc="-10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пособии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использованы </a:t>
            </a:r>
            <a:r>
              <a:rPr sz="1800" spc="-434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4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актуальные</a:t>
            </a:r>
            <a:r>
              <a:rPr sz="1800" spc="-114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сведения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2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о</a:t>
            </a:r>
            <a:r>
              <a:rPr sz="1800" spc="-114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демографии,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экономике,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сельском</a:t>
            </a:r>
            <a:r>
              <a:rPr sz="1800" spc="-114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0" dirty="0" err="1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хозяйстве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20" dirty="0" err="1" smtClean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России</a:t>
            </a:r>
            <a:r>
              <a:rPr sz="1800" spc="-120" dirty="0" smtClean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,</a:t>
            </a:r>
            <a:r>
              <a:rPr lang="ru-RU" dirty="0"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45" dirty="0" err="1" smtClean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яв</a:t>
            </a:r>
            <a:r>
              <a:rPr sz="1800" spc="-135" dirty="0" err="1" smtClean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ле</a:t>
            </a:r>
            <a:r>
              <a:rPr sz="1800" spc="-150" dirty="0" err="1" smtClean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ниях</a:t>
            </a:r>
            <a:r>
              <a:rPr sz="1800" spc="-110" dirty="0" smtClean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по</a:t>
            </a:r>
            <a:r>
              <a:rPr sz="1800" spc="-12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в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сед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н</a:t>
            </a:r>
            <a:r>
              <a:rPr sz="1800" spc="-14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евн</a:t>
            </a:r>
            <a:r>
              <a:rPr sz="1800" spc="-13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ой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4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жиз</a:t>
            </a:r>
            <a:r>
              <a:rPr sz="1800" spc="-14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н</a:t>
            </a:r>
            <a:r>
              <a:rPr sz="1800" spc="-7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и,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ок</a:t>
            </a:r>
            <a:r>
              <a:rPr sz="1800" spc="-17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ружаю</a:t>
            </a:r>
            <a:r>
              <a:rPr sz="1800" spc="-2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щ</a:t>
            </a:r>
            <a:r>
              <a:rPr sz="1800" spc="-15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их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7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шко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л</a:t>
            </a:r>
            <a:r>
              <a:rPr sz="1800" spc="-12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ь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н</a:t>
            </a:r>
            <a:r>
              <a:rPr sz="1800" spc="-15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и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к</a:t>
            </a:r>
            <a:r>
              <a:rPr sz="1800" spc="-14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а</a:t>
            </a:r>
            <a:endParaRPr sz="1800" dirty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  <a:p>
            <a:pPr marL="299085" indent="-287020" algn="just">
              <a:lnSpc>
                <a:spcPct val="100000"/>
              </a:lnSpc>
              <a:spcBef>
                <a:spcPts val="1310"/>
              </a:spcBef>
              <a:buClr>
                <a:srgbClr val="0073B8"/>
              </a:buClr>
              <a:buSzPct val="63888"/>
              <a:buChar char="►"/>
              <a:tabLst>
                <a:tab pos="299085" algn="l"/>
                <a:tab pos="299720" algn="l"/>
              </a:tabLst>
            </a:pP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Особенности</a:t>
            </a:r>
            <a:r>
              <a:rPr sz="1800" spc="-114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учебного</a:t>
            </a:r>
            <a:r>
              <a:rPr sz="1800" spc="-114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пособия:</a:t>
            </a:r>
            <a:endParaRPr sz="1800" dirty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  <a:p>
            <a:pPr marL="355600" indent="-343535" algn="just">
              <a:lnSpc>
                <a:spcPct val="100000"/>
              </a:lnSpc>
              <a:spcBef>
                <a:spcPts val="1320"/>
              </a:spcBef>
              <a:buClr>
                <a:srgbClr val="0073B8"/>
              </a:buClr>
              <a:buSzPct val="66666"/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1800" spc="-13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учебное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пособие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«Теория</a:t>
            </a:r>
            <a:r>
              <a:rPr sz="1800" spc="-10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вероятностей</a:t>
            </a:r>
            <a:r>
              <a:rPr sz="1800" spc="-12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4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и</a:t>
            </a:r>
            <a:r>
              <a:rPr sz="1800" spc="-10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0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статистика»</a:t>
            </a:r>
            <a:r>
              <a:rPr sz="1800" spc="-114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6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может</a:t>
            </a:r>
            <a:r>
              <a:rPr sz="1800" spc="-10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25" dirty="0" err="1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использоваться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40" dirty="0" err="1" smtClean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как</a:t>
            </a:r>
            <a:r>
              <a:rPr lang="ru-RU" dirty="0"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40" dirty="0" err="1" smtClean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на</a:t>
            </a:r>
            <a:r>
              <a:rPr sz="1800" spc="-114" dirty="0" smtClean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уроках</a:t>
            </a:r>
            <a:r>
              <a:rPr sz="1800" spc="-12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математики,</a:t>
            </a:r>
            <a:r>
              <a:rPr sz="1800" spc="-114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так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4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и</a:t>
            </a:r>
            <a:r>
              <a:rPr sz="1800" spc="-114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для</a:t>
            </a:r>
            <a:r>
              <a:rPr sz="1800" spc="-12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организации</a:t>
            </a:r>
            <a:r>
              <a:rPr sz="1800" spc="-12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внеурочной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14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деятельности;</a:t>
            </a:r>
            <a:endParaRPr sz="1800" dirty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  <a:p>
            <a:pPr marL="299085" marR="374015" indent="-287020" algn="just">
              <a:lnSpc>
                <a:spcPct val="110000"/>
              </a:lnSpc>
              <a:spcBef>
                <a:spcPts val="1105"/>
              </a:spcBef>
              <a:buClr>
                <a:srgbClr val="0073B8"/>
              </a:buClr>
              <a:buSzPct val="63888"/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800" spc="-114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для </a:t>
            </a:r>
            <a:r>
              <a:rPr sz="1800" spc="-14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погружения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в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предмет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изучения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даётся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6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мотивирующая</a:t>
            </a:r>
            <a:r>
              <a:rPr sz="1800" spc="-12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информация,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она </a:t>
            </a:r>
            <a:r>
              <a:rPr sz="1800" spc="-434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ча</a:t>
            </a:r>
            <a:r>
              <a:rPr sz="1800" spc="-8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с</a:t>
            </a:r>
            <a:r>
              <a:rPr sz="1800" spc="-114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т</a:t>
            </a:r>
            <a:r>
              <a:rPr sz="1800" spc="-12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о 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связ</a:t>
            </a:r>
            <a:r>
              <a:rPr sz="1800" spc="-14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а</a:t>
            </a:r>
            <a:r>
              <a:rPr sz="1800" spc="-14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н</a:t>
            </a:r>
            <a:r>
              <a:rPr sz="1800" spc="-14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а</a:t>
            </a:r>
            <a:r>
              <a:rPr sz="1800" spc="-114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0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с</a:t>
            </a:r>
            <a:r>
              <a:rPr sz="1800" spc="-114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4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и</a:t>
            </a:r>
            <a:r>
              <a:rPr sz="1800" spc="-13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н</a:t>
            </a:r>
            <a:r>
              <a:rPr sz="1800" spc="-114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т</a:t>
            </a:r>
            <a:r>
              <a:rPr sz="1800" spc="-13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ере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с</a:t>
            </a:r>
            <a:r>
              <a:rPr sz="1800" spc="-16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ами</a:t>
            </a:r>
            <a:r>
              <a:rPr sz="1800" spc="-9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7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шко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л</a:t>
            </a:r>
            <a:r>
              <a:rPr sz="1800" spc="-12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ь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н</a:t>
            </a:r>
            <a:r>
              <a:rPr sz="1800" spc="-15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и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ко</a:t>
            </a:r>
            <a:r>
              <a:rPr sz="1800" spc="-14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в</a:t>
            </a:r>
            <a:r>
              <a:rPr sz="1800" spc="-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;</a:t>
            </a:r>
            <a:endParaRPr sz="1800" dirty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  <a:p>
            <a:pPr marL="299085" indent="-287020" algn="just">
              <a:lnSpc>
                <a:spcPct val="100000"/>
              </a:lnSpc>
              <a:spcBef>
                <a:spcPts val="1310"/>
              </a:spcBef>
              <a:buClr>
                <a:srgbClr val="0073B8"/>
              </a:buClr>
              <a:buSzPct val="66666"/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содержание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задач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в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пособии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5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вызывает</a:t>
            </a:r>
            <a:r>
              <a:rPr sz="1800" spc="-10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5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желание</a:t>
            </a:r>
            <a:r>
              <a:rPr sz="1800" spc="-9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4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решить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4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их</a:t>
            </a:r>
            <a:r>
              <a:rPr sz="1800" spc="-10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4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и</a:t>
            </a:r>
            <a:r>
              <a:rPr sz="1800" spc="-10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4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найти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45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ответы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45" dirty="0" err="1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на</a:t>
            </a:r>
            <a:r>
              <a:rPr sz="1800" spc="-11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30" dirty="0" err="1" smtClean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все</a:t>
            </a:r>
            <a:r>
              <a:rPr lang="ru-RU" dirty="0"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</a:t>
            </a:r>
            <a:r>
              <a:rPr sz="1800" spc="-120" dirty="0" err="1" smtClean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вопросы</a:t>
            </a:r>
            <a:r>
              <a:rPr sz="1800" spc="-120" dirty="0">
                <a:solidFill>
                  <a:srgbClr val="404040"/>
                </a:solidFill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.</a:t>
            </a:r>
            <a:endParaRPr sz="1800" dirty="0"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125374" y="128304"/>
            <a:ext cx="11427460" cy="558588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cs typeface="Calibri"/>
              </a:rPr>
              <a:t>Теория вероятности и статистики 7-9 классы</a:t>
            </a:r>
            <a:endParaRPr lang="ru-RU" sz="3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3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object 17"/>
          <p:cNvGrpSpPr/>
          <p:nvPr/>
        </p:nvGrpSpPr>
        <p:grpSpPr>
          <a:xfrm>
            <a:off x="0" y="761517"/>
            <a:ext cx="12192000" cy="5867298"/>
            <a:chOff x="0" y="644652"/>
            <a:chExt cx="12192000" cy="5867298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8967"/>
              <a:ext cx="2808719" cy="35859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985" y="917956"/>
              <a:ext cx="2300732" cy="30713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028" y="644652"/>
              <a:ext cx="5903976" cy="23423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5988" y="840740"/>
              <a:ext cx="5315712" cy="175386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51876" y="943356"/>
              <a:ext cx="4040124" cy="28544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46820" y="1138047"/>
              <a:ext cx="3600450" cy="22669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97835" y="2659379"/>
              <a:ext cx="5916168" cy="185928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93797" y="2855467"/>
              <a:ext cx="5328031" cy="12710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30340" y="4059935"/>
              <a:ext cx="5661659" cy="209397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25030" y="4255757"/>
              <a:ext cx="5328031" cy="150520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7194" y="4255668"/>
              <a:ext cx="5822569" cy="225628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25374" y="6552615"/>
            <a:ext cx="23704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© АО</a:t>
            </a:r>
            <a:r>
              <a:rPr sz="10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1000" spc="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</a:t>
            </a:r>
            <a:r>
              <a:rPr sz="1000" spc="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125374" y="128304"/>
            <a:ext cx="11427460" cy="558588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  <a:cs typeface="Calibri"/>
              </a:rPr>
              <a:t>Теория вероятности и статистики 7-9 классы</a:t>
            </a:r>
            <a:endParaRPr lang="ru-RU" sz="3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7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1037</Words>
  <Application>Microsoft Office PowerPoint</Application>
  <PresentationFormat>Широкоэкранный</PresentationFormat>
  <Paragraphs>98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DejaVu Sans Condensed</vt:lpstr>
      <vt:lpstr>Microsoft Sans Serif</vt:lpstr>
      <vt:lpstr>Wingdings</vt:lpstr>
      <vt:lpstr>Тема Office</vt:lpstr>
      <vt:lpstr>РОЛЬ  ВЕРОЯТНОСТИ И  СТАТИСТИКИ  В СОВРЕМЕННОМ  ОБРАЗОВАНИИ</vt:lpstr>
      <vt:lpstr>Учебный предмет «Математика» предметной области «Математика и информатика» включает в себя учебные курсы:</vt:lpstr>
      <vt:lpstr>Из истории вопроса</vt:lpstr>
      <vt:lpstr>Курс «Вероятность и статистика» в ФОП по математике   (базовый уровень)</vt:lpstr>
      <vt:lpstr>ПЛАНИРУЕМЫЕ ПРЕДМЕТНЫЕ РЕЗУЛЬТАТЫ ОСВОЕНИЯ ФОП КУРСА  (ПО ГОДАМ ОБУЧЕНИЯ)</vt:lpstr>
      <vt:lpstr>ПЛАНИРУЕМЫЕ ПРЕДМЕТНЫЕ РЕЗУЛЬТАТЫ ОСВОЕНИЯ ФОП КУРСА  (ПО ГОДАМ ОБУЧЕНИЯ)</vt:lpstr>
      <vt:lpstr>ПЛАНИРУЕМЫЕ ПРЕДМЕТНЫЕ РЕЗУЛЬТАТЫ ОСВОЕНИЯ ФОП КУРСА  (ПО ГОДАМ ОБУЧЕНИЯ)</vt:lpstr>
      <vt:lpstr>Теория вероятности и статистики 7-9 классы</vt:lpstr>
      <vt:lpstr>Теория вероятности и статистики 7-9 классы</vt:lpstr>
      <vt:lpstr>«Теория вероятности» охватывает все направления, начиная от читательской грамотности заканчивая креативным мышлением.</vt:lpstr>
      <vt:lpstr>Проведя небольшое исследование наиболее перспективных профессий в рамках стремительно развивающихся технологий можно выделить несколько направлений, которые наиболее востребованы: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 ВЕРОЯТНОСТИ И СТАТИСТИКИ  В СОВРЕМЕННОМ  ОБРАЗОВАНИИ</dc:title>
  <dc:creator>Учитель</dc:creator>
  <cp:lastModifiedBy>Учитель</cp:lastModifiedBy>
  <cp:revision>23</cp:revision>
  <dcterms:created xsi:type="dcterms:W3CDTF">2023-09-17T14:03:40Z</dcterms:created>
  <dcterms:modified xsi:type="dcterms:W3CDTF">2023-09-18T02:51:58Z</dcterms:modified>
</cp:coreProperties>
</file>