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8" r:id="rId5"/>
    <p:sldId id="260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69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31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4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00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43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68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75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1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352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22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92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C9F90-7501-4CE1-A8EB-79E21498F7CB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BA33B-8D68-4EF5-82A6-ADFF9EF81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42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2575" y="1851025"/>
            <a:ext cx="9144000" cy="2387600"/>
          </a:xfrm>
        </p:spPr>
        <p:txBody>
          <a:bodyPr/>
          <a:lstStyle/>
          <a:p>
            <a:r>
              <a:rPr lang="ru-RU" b="1" dirty="0"/>
              <a:t>Особое производство в гражданском процессе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08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9637" y="1797050"/>
            <a:ext cx="10515600" cy="30035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Суд устанавливает факты, имеющие юридическое значение, только при невозможности получения заявителем в ином порядке надлежащих документов, удостоверяющих эти факты, или при невозможности восстановления утраченных документов.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0619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3950" y="1268412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ГПК РФ Статья 266. Подача заявления об установлении факта, имеющего юридическое значение</a:t>
            </a:r>
          </a:p>
          <a:p>
            <a:pPr algn="just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об установлении факта, имеющего юридическое значение, подается в суд по месту жительства заявителя, за исключением заявления об установлении факта владения и пользования недвижимым имуществом, которое подается в суд по месту нахождения недвижимого имущества.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120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9638" y="1211263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ГПК РФ Статья 267. Содержание заявления об установлении факта, имеющего юридическое значение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об установлении факта, имеющего юридическое значение, должно быть указано, для какой цели заявителю необходимо установить данный факт, а также должны быть приведены доказательства, подтверждающие невозможность получения заявителем надлежащих документов или невозможность восстановления утраченных документов.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500" y="768350"/>
            <a:ext cx="10515600" cy="53324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ГПК РФ Статья 268. Решение суда относительно заявления об установлении факта, имеющего юридическое значение</a:t>
            </a:r>
          </a:p>
          <a:p>
            <a:pPr algn="just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суда по заявлению об установлении факта, имеющего юридическое значение, является документом, подтверждающим факт, имеющий юридическое значение, а в отношении факта, подлежащего регистрации, служит основанием для такой регистрации, но не заменяет собой документы, выдаваемые органами, осуществляющими регистрацию.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4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Понятие, сущность и признаки особого производства (отличие особого производства от искового).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Порядок производства по делам особого производства.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Дела, рассматриваемые судом в порядке особого производства.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x-none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Установление фактов, имеющих юридическое значение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904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6054" t="57083" r="17852" b="32500"/>
          <a:stretch/>
        </p:blipFill>
        <p:spPr>
          <a:xfrm>
            <a:off x="620658" y="2200276"/>
            <a:ext cx="11009368" cy="178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338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4765" t="31458" r="17969" b="38542"/>
          <a:stretch/>
        </p:blipFill>
        <p:spPr>
          <a:xfrm>
            <a:off x="1014412" y="1062937"/>
            <a:ext cx="10651923" cy="482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95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5825"/>
            <a:ext cx="10515600" cy="5291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 особого производства рассматриваются и разрешаются судом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общим правилам искового производства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особенностями, установленными настоящей главой и главами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28 - 38 ГПК РФ.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рассматривает с участием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заинтересованных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при подаче заявления или рассмотрении дела в порядке особого производства устанавливается наличие спора о праве, суд выносит определение об оставлении заявления без рассмотрения, в котором разъясняет заявителю и другим заинтересованным лицам их право разрешить спор в порядке искового производства.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5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528638"/>
            <a:ext cx="11034713" cy="599122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ГПК РФ Статья 262. Дела, рассматриваемые судом в порядке особого производства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 порядке особого производства суд рассматривает дела: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 установлении фактов, имеющих юридическое значение;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об усыновлении (удочерении) ребенка;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о признании гражданина безвестно отсутствующим или об объявлении гражданина умершим;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об ограничении дееспособности гражданина, о признании гражданина недееспособным, об ограничении или о лишении несовершеннолетнего в возрасте от четырнадцати до восемнадцати лет права самостоятельно распоряжаться своими доходами;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об объявлении несовершеннолетнего полностью дееспособным (эмансипации);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о признании движимой вещи бесхозяйной и признании права муниципальной собственности на бесхозяйную недвижимую вещь;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506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7) о восстановлении прав по утраченным ценным бумагам на предъявителя или ордерным ценным бумагам (вызывное производство);</a:t>
            </a:r>
          </a:p>
          <a:p>
            <a:pPr marL="0" indent="0">
              <a:buNone/>
            </a:pPr>
            <a:r>
              <a:rPr lang="ru-RU" dirty="0" smtClean="0"/>
              <a:t>9) о внесении исправлений или изменений в записи актов гражданского состояния;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10) по заявлениям о совершенных нотариальных действиях или об отказе в их совершении;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11) по заявлениям о восстановлении утраченного судебного производства.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579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675" y="742951"/>
            <a:ext cx="10396537" cy="5762625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ГПК РФ Статья 264. Дела об установлении фактов, имеющих юридическое значение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 устанавливает факты, от которых зависит возникновение, изменение, прекращение личных или имущественных прав граждан, организаций.</a:t>
            </a: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 рассматривает дела об установлении: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родственных отношений;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факта нахождения на иждивении;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факта регистрации рождения, усыновления (удочерения), брака, расторжения брака, смерти;</a:t>
            </a:r>
            <a:endParaRPr lang="ru-RU" dirty="0">
              <a:solidFill>
                <a:srgbClr val="0E0E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факта признания отцовства;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23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2888"/>
            <a:ext cx="10515600" cy="6329362"/>
          </a:xfrm>
        </p:spPr>
        <p:txBody>
          <a:bodyPr>
            <a:noAutofit/>
          </a:bodyPr>
          <a:lstStyle/>
          <a:p>
            <a:pPr lvl="0" indent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факта принадлежности правоустанавливающих документов (за исключением воинских документов, паспорта и выдаваемых органами записи актов гражданского состояния свидетельств) лицу, имя, отчество или фамилия которого, указанные в документе, не совпадают с именем, отчеством или фамилией этого лица, указанными в паспорте или свидетельстве о рождении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факта владения и пользования недвижимым имуществом;</a:t>
            </a: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факта несчастного случая;</a:t>
            </a:r>
            <a:endParaRPr lang="ru-RU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факта смерти в определенное время и при определенных обстоятельствах в случае отказа органов записи актов гражданского состояния в регистрации смерти;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факта принятия наследства и места открытия наследства;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 других имеющих юридическое значение фактов.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397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687</Words>
  <Application>Microsoft Office PowerPoint</Application>
  <PresentationFormat>Широкоэкранный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Особое производство в гражданском процессе</vt:lpstr>
      <vt:lpstr>ПЛАН РАБОТЫ: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УПРОЩЕННОЕ ПРОИЗВОДСТВО</dc:title>
  <dc:creator>Admin</dc:creator>
  <cp:lastModifiedBy>Admin</cp:lastModifiedBy>
  <cp:revision>7</cp:revision>
  <dcterms:created xsi:type="dcterms:W3CDTF">2024-01-25T16:13:35Z</dcterms:created>
  <dcterms:modified xsi:type="dcterms:W3CDTF">2025-02-13T17:59:55Z</dcterms:modified>
</cp:coreProperties>
</file>