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72" r:id="rId7"/>
    <p:sldId id="268" r:id="rId8"/>
    <p:sldId id="269" r:id="rId9"/>
    <p:sldId id="270" r:id="rId10"/>
    <p:sldId id="271" r:id="rId11"/>
    <p:sldId id="264" r:id="rId12"/>
    <p:sldId id="260" r:id="rId13"/>
    <p:sldId id="261" r:id="rId14"/>
    <p:sldId id="262" r:id="rId15"/>
    <p:sldId id="26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52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16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431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9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705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7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2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86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16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10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90795-9EEC-4322-ABF0-6293D25DD236}" type="datetimeFigureOut">
              <a:rPr lang="ru-RU" smtClean="0"/>
              <a:t>06.04.2024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D1600-88F1-4EBF-8344-FCBE632FA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2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1120" y="1115568"/>
            <a:ext cx="9144000" cy="3226499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Тема 3.</a:t>
            </a:r>
            <a:r>
              <a:rPr lang="ru-RU" sz="8000" dirty="0" smtClean="0">
                <a:solidFill>
                  <a:srgbClr val="000000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</a:rPr>
              <a:t/>
            </a:r>
            <a:br>
              <a:rPr lang="ru-RU" sz="8000" dirty="0" smtClean="0">
                <a:solidFill>
                  <a:srgbClr val="000000"/>
                </a:solidFill>
                <a:effectLst/>
                <a:latin typeface="Microsoft Sans Serif" panose="020B0604020202020204" pitchFamily="34" charset="0"/>
                <a:ea typeface="Microsoft Sans Serif" panose="020B0604020202020204" pitchFamily="34" charset="0"/>
              </a:rPr>
            </a:b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Нормативно-методическая база документационного обеспечения управления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1120" y="4964494"/>
            <a:ext cx="9144000" cy="165576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Степанова А.П., преподаватель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106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7072" y="1075817"/>
            <a:ext cx="10515600" cy="49683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кодовом обозначении унифицированной формы документа отражены следующие признаки классификации: первый и второй знаки (класс форм) - принадлежность унифицированной формы документа к соответствующей унифицированной системе документации; третий и четвертый знаки (подкласс форм) - общность содержания множества форм документов и направленность их использования; пятый, шестой и седьмой знаки - регистрационный номер унифицированной формы документа внутри подкласса; восьмой знак - контрольное число.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500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ГОСТы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7.0.8 Система стандартов по информации, библиотечному и издательскому делу. Делопроизводство и архивное дело. Термины и определения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ИСО 15489-1 Система стандартов по информации, библиотечному и издательскому делу. Управление документами. Общие требования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915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1936" y="2109089"/>
            <a:ext cx="10515600" cy="23440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ГОСТ Р 7.0.97-2016. Национальный стандарт Российской Федерации. Система стандартов по информации, библиотечному и издательскому делу. Организационно-распорядительная документация. Требования к оформлению документов </a:t>
            </a: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042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1352" y="1773936"/>
            <a:ext cx="10515600" cy="49516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РАЗРАБОТАН Федеральным бюджетным учреждением «Всероссийский научно-исследовательский институт документоведения и архивного дела» (ВНИИДАД) Федерального архивного агентства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УТВЕРЖДЕН И ВВЕДЕН В ДЕЙСТВИЕ Приказом Федерального агентства по техническому регулированию и метрологии от 8 декабря 2016 г. № 2004-ст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ВЗАМЕН ГОСТ Р 6.30-2003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636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аспространяется на организационно-распорядительные документы: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63953"/>
            <a:ext cx="10515600" cy="4351338"/>
          </a:xfrm>
        </p:spPr>
        <p:txBody>
          <a:bodyPr numCol="2"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уставы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инструкции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регламенты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постановления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распоряжения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протоколы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договоры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акты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письма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справки и др.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342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определяет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состав реквизитов документов</a:t>
            </a:r>
          </a:p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правила их оформления, в том числе с применением информационных технологий</a:t>
            </a:r>
          </a:p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виды бланков, состав реквизитов бланков, схемы расположения реквизитов на документе </a:t>
            </a:r>
          </a:p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образцы бланков</a:t>
            </a:r>
          </a:p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правила создания документов.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0902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нормативно-методической базы документационного обеспечения управления.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Общероссийские классификаторы документации. ГОСТ Р 7.0.97-2016 "Система стандартов по информации, библиотечному и издательскому делу. Организационно-распорядительная документация. Требования к оформлению документов"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247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032" y="630301"/>
            <a:ext cx="10515600" cy="132556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Состав нормативно-методической базы документационного обеспечения управления</a:t>
            </a:r>
            <a:endParaRPr lang="ru-RU" sz="6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37032" y="2990088"/>
            <a:ext cx="3194304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47844" y="3194828"/>
            <a:ext cx="2093976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96912" y="3179891"/>
            <a:ext cx="3781933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классификаторы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>
            <a:stCxn id="2" idx="2"/>
            <a:endCxn id="5" idx="0"/>
          </p:cNvCxnSpPr>
          <p:nvPr/>
        </p:nvCxnSpPr>
        <p:spPr>
          <a:xfrm flipH="1">
            <a:off x="2234184" y="1955864"/>
            <a:ext cx="3660648" cy="1034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2"/>
            <a:endCxn id="6" idx="0"/>
          </p:cNvCxnSpPr>
          <p:nvPr/>
        </p:nvCxnSpPr>
        <p:spPr>
          <a:xfrm>
            <a:off x="5894832" y="1955864"/>
            <a:ext cx="0" cy="1238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2"/>
            <a:endCxn id="8" idx="0"/>
          </p:cNvCxnSpPr>
          <p:nvPr/>
        </p:nvCxnSpPr>
        <p:spPr>
          <a:xfrm>
            <a:off x="5894832" y="1955864"/>
            <a:ext cx="3293047" cy="1224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773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859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004" y="1152144"/>
            <a:ext cx="11512296" cy="5385816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29.12.1994 № 77-ФЗ «Об обязательном экземпляре документов»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 27 декабря 2002 г. № 184</a:t>
            </a:r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 техническом регулировании»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 коммерческой тайне» от 29.07.2004 № 98-ФЗ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«Об архивном деле в Российской Федерации» от 22 октября 2004 г.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 порядке рассмотрения обращения граждан Российской Федерации» от 2 мая 2006 г.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информации, информационных технологиях и о защите информации» от 27.07.2006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149–ФЗ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«Об электронной подписи» от 6 апреля 2011 г.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29 июня 2015 г.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162-ФЗ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стандартизации в Российской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416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Классификаторы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93024"/>
            <a:ext cx="10515600" cy="11918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 011-93. Общероссийский классификатор управленческой документации</a:t>
            </a: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941832" y="3501474"/>
            <a:ext cx="103083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Общероссийский классификатор управленческой документации (ОКУД) является составной частью Единой системы классификации и кодирования технико-экономической и социальной информации и охватывает унифицированные системы документации и формы документов, разрешенных к применению в народном хозяйстве.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90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6216" y="1551305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Всероссийским научно-исследовательским институтом классификации, терминологии и информации по стандартизации и качеству (ВНИИКИ) Госстандарта России, Всероссийским научно-исследовательским институтом документоведения и архивного дела (ВНИИДАД)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Росархива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Департаментом информатизации Центрального Банка России, акционерным обществом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Финтех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 Вычислительным центром (ВЦ) Госкомстата России, Всероссийским центром производительности (ВЦП) Минтруда России, Пенсионным фондом России, Объединением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ИнформВЭС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МВЭС России.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317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342900" algn="ctr">
              <a:spcBef>
                <a:spcPts val="1000"/>
              </a:spcBef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ОКУД предназначен для решения следующих задач: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регистрации форм документов;</a:t>
            </a:r>
          </a:p>
          <a:p>
            <a:pPr indent="0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упорядочения информационных потоков в народном хозяйстве;</a:t>
            </a:r>
          </a:p>
          <a:p>
            <a:pPr indent="0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сокращения количества применяемых форм;</a:t>
            </a:r>
          </a:p>
          <a:p>
            <a:pPr indent="0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исключения из обращения неунифицированных форм документов;</a:t>
            </a:r>
          </a:p>
          <a:p>
            <a:pPr indent="0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обеспечения учета и систематизации унифицированных форм документов на основе их регистрации;</a:t>
            </a:r>
          </a:p>
          <a:p>
            <a:pPr indent="0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контроля за составом форм документов и исключения дублирования информации, применяемой в сфере управления;</a:t>
            </a:r>
          </a:p>
          <a:p>
            <a:pPr indent="0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рациональной организации контроля за применением унифицированных форм документов.</a:t>
            </a: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941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9640" y="700913"/>
            <a:ext cx="10515600" cy="1804543"/>
          </a:xfrm>
        </p:spPr>
        <p:txBody>
          <a:bodyPr/>
          <a:lstStyle/>
          <a:p>
            <a:pPr indent="0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Каждая позиция классификатора состоит из двух блоков:</a:t>
            </a:r>
          </a:p>
          <a:p>
            <a:pPr indent="0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блока идентификации;</a:t>
            </a:r>
          </a:p>
          <a:p>
            <a:pPr indent="0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блока наименований объекта классификации.</a:t>
            </a: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5675" t="20666" r="31151" b="52000"/>
          <a:stretch/>
        </p:blipFill>
        <p:spPr>
          <a:xfrm>
            <a:off x="929640" y="2999232"/>
            <a:ext cx="10625952" cy="3072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760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5975" t="48667" r="31075" b="15333"/>
          <a:stretch/>
        </p:blipFill>
        <p:spPr>
          <a:xfrm>
            <a:off x="624974" y="1225296"/>
            <a:ext cx="10926810" cy="4178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9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520</Words>
  <Application>Microsoft Office PowerPoint</Application>
  <PresentationFormat>Широкоэкранный</PresentationFormat>
  <Paragraphs>64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Microsoft Sans Serif</vt:lpstr>
      <vt:lpstr>Times New Roman</vt:lpstr>
      <vt:lpstr>Тема Office</vt:lpstr>
      <vt:lpstr>Тема 3. Нормативно-методическая база документационного обеспечения управления</vt:lpstr>
      <vt:lpstr>План работы:</vt:lpstr>
      <vt:lpstr>Состав нормативно-методической базы документационного обеспечения управления</vt:lpstr>
      <vt:lpstr>Федеральные законы</vt:lpstr>
      <vt:lpstr>Классификаторы</vt:lpstr>
      <vt:lpstr>Презентация PowerPoint</vt:lpstr>
      <vt:lpstr>ОКУД предназначен для решения следующих задач:</vt:lpstr>
      <vt:lpstr>Презентация PowerPoint</vt:lpstr>
      <vt:lpstr>Презентация PowerPoint</vt:lpstr>
      <vt:lpstr>Презентация PowerPoint</vt:lpstr>
      <vt:lpstr>ГОСТы</vt:lpstr>
      <vt:lpstr>Презентация PowerPoint</vt:lpstr>
      <vt:lpstr>Презентация PowerPoint</vt:lpstr>
      <vt:lpstr>Распространяется на организационно-распорядительные документы:</vt:lpstr>
      <vt:lpstr>Стандарт определяет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Нормативно-методическая база документационного обеспечения управления</dc:title>
  <dc:creator>Admin</dc:creator>
  <cp:lastModifiedBy>Admin</cp:lastModifiedBy>
  <cp:revision>7</cp:revision>
  <dcterms:created xsi:type="dcterms:W3CDTF">2024-04-06T05:26:22Z</dcterms:created>
  <dcterms:modified xsi:type="dcterms:W3CDTF">2024-04-06T06:33:14Z</dcterms:modified>
</cp:coreProperties>
</file>