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6EF5-3257-4EBC-8D2C-5B6E52876CC3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54E1-AC7D-4CF0-9537-F4C9539D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9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6EF5-3257-4EBC-8D2C-5B6E52876CC3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54E1-AC7D-4CF0-9537-F4C9539D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0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6EF5-3257-4EBC-8D2C-5B6E52876CC3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54E1-AC7D-4CF0-9537-F4C9539D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06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6EF5-3257-4EBC-8D2C-5B6E52876CC3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54E1-AC7D-4CF0-9537-F4C9539D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6EF5-3257-4EBC-8D2C-5B6E52876CC3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54E1-AC7D-4CF0-9537-F4C9539D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0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6EF5-3257-4EBC-8D2C-5B6E52876CC3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54E1-AC7D-4CF0-9537-F4C9539D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26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6EF5-3257-4EBC-8D2C-5B6E52876CC3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54E1-AC7D-4CF0-9537-F4C9539D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1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6EF5-3257-4EBC-8D2C-5B6E52876CC3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54E1-AC7D-4CF0-9537-F4C9539D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82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6EF5-3257-4EBC-8D2C-5B6E52876CC3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54E1-AC7D-4CF0-9537-F4C9539D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1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6EF5-3257-4EBC-8D2C-5B6E52876CC3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54E1-AC7D-4CF0-9537-F4C9539D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9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6EF5-3257-4EBC-8D2C-5B6E52876CC3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54E1-AC7D-4CF0-9537-F4C9539D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6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C6EF5-3257-4EBC-8D2C-5B6E52876CC3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154E1-AC7D-4CF0-9537-F4C9539D3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24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2288" y="17624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1.3. Административно-правовые отношения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82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3978" t="37879" r="16903" b="38939"/>
          <a:stretch/>
        </p:blipFill>
        <p:spPr>
          <a:xfrm>
            <a:off x="1101436" y="1728352"/>
            <a:ext cx="10276606" cy="342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58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574" t="33333" r="17329" b="35909"/>
          <a:stretch/>
        </p:blipFill>
        <p:spPr>
          <a:xfrm>
            <a:off x="748145" y="874441"/>
            <a:ext cx="10910456" cy="49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69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5171" t="39091" r="18096" b="25606"/>
          <a:stretch/>
        </p:blipFill>
        <p:spPr>
          <a:xfrm>
            <a:off x="1215736" y="384463"/>
            <a:ext cx="10436976" cy="56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45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9602" t="28939" r="22614" b="22879"/>
          <a:stretch/>
        </p:blipFill>
        <p:spPr>
          <a:xfrm>
            <a:off x="3231573" y="556648"/>
            <a:ext cx="6140310" cy="598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54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404" t="39243" r="17670" b="29394"/>
          <a:stretch/>
        </p:blipFill>
        <p:spPr>
          <a:xfrm>
            <a:off x="457746" y="810491"/>
            <a:ext cx="11213971" cy="521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81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489" t="34395" r="18012" b="29242"/>
          <a:stretch/>
        </p:blipFill>
        <p:spPr>
          <a:xfrm>
            <a:off x="976746" y="540327"/>
            <a:ext cx="10725150" cy="585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60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1051" t="38788" r="23807" b="26667"/>
          <a:stretch/>
        </p:blipFill>
        <p:spPr>
          <a:xfrm>
            <a:off x="270162" y="110955"/>
            <a:ext cx="5424055" cy="4192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5000" t="37182" r="18267" b="46667"/>
          <a:stretch/>
        </p:blipFill>
        <p:spPr>
          <a:xfrm>
            <a:off x="1552848" y="4374573"/>
            <a:ext cx="10041362" cy="248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0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5597" t="34554" r="18096" b="30607"/>
          <a:stretch/>
        </p:blipFill>
        <p:spPr>
          <a:xfrm>
            <a:off x="1142998" y="592282"/>
            <a:ext cx="9871366" cy="532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53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5212" t="41132" r="18137" b="31824"/>
          <a:stretch/>
        </p:blipFill>
        <p:spPr>
          <a:xfrm>
            <a:off x="1544129" y="1466490"/>
            <a:ext cx="9311077" cy="386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0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5283" t="38994" r="17996" b="30314"/>
          <a:stretch/>
        </p:blipFill>
        <p:spPr>
          <a:xfrm>
            <a:off x="1578635" y="1230785"/>
            <a:ext cx="8540150" cy="401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5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и основные черты административно-правовых отношений.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классификации и виды административно-правовых отношений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административно-правовых отношений.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административно-правовых отношений. Административная правоспособность и дееспособность субъектов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юридических фактов, с которыми связаны возникновение, изменение и прекращение административно-правовых отношений.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494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0732" t="32075" r="23655" b="37233"/>
          <a:stretch/>
        </p:blipFill>
        <p:spPr>
          <a:xfrm>
            <a:off x="2829463" y="479600"/>
            <a:ext cx="5667555" cy="38201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423" y="4432774"/>
            <a:ext cx="8049064" cy="214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8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688" t="69780" r="18637" b="12839"/>
          <a:stretch/>
        </p:blipFill>
        <p:spPr>
          <a:xfrm>
            <a:off x="585216" y="1993392"/>
            <a:ext cx="10839280" cy="28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3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369" t="24242" r="22955" b="24848"/>
          <a:stretch/>
        </p:blipFill>
        <p:spPr>
          <a:xfrm>
            <a:off x="3553691" y="135080"/>
            <a:ext cx="6089072" cy="65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9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711" t="32272" r="23210" b="15000"/>
          <a:stretch/>
        </p:blipFill>
        <p:spPr>
          <a:xfrm>
            <a:off x="3522520" y="94537"/>
            <a:ext cx="5746172" cy="65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0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5617" t="18466" r="18590" b="39848"/>
          <a:stretch/>
        </p:blipFill>
        <p:spPr>
          <a:xfrm>
            <a:off x="1579417" y="405245"/>
            <a:ext cx="9628151" cy="63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4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5835" t="22653" r="18983" b="17662"/>
          <a:stretch/>
        </p:blipFill>
        <p:spPr>
          <a:xfrm>
            <a:off x="2358738" y="93518"/>
            <a:ext cx="6982690" cy="666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08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5840" t="19575" r="18606" b="61636"/>
          <a:stretch/>
        </p:blipFill>
        <p:spPr>
          <a:xfrm>
            <a:off x="187036" y="124691"/>
            <a:ext cx="11710555" cy="3480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5767" t="72121" r="18608" b="14849"/>
          <a:stretch/>
        </p:blipFill>
        <p:spPr>
          <a:xfrm>
            <a:off x="118457" y="4189395"/>
            <a:ext cx="11910058" cy="245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4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796" t="29394" r="22869" b="17879"/>
          <a:stretch/>
        </p:blipFill>
        <p:spPr>
          <a:xfrm>
            <a:off x="3141997" y="98462"/>
            <a:ext cx="6002003" cy="67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61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49</Words>
  <Application>Microsoft Office PowerPoint</Application>
  <PresentationFormat>Широкоэкранный</PresentationFormat>
  <Paragraphs>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Тема 1.3. Административно-правовые отношения</vt:lpstr>
      <vt:lpstr>План 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1.3. Административно-правовые отношения</dc:title>
  <dc:creator>Admin</dc:creator>
  <cp:lastModifiedBy>Admin</cp:lastModifiedBy>
  <cp:revision>8</cp:revision>
  <dcterms:created xsi:type="dcterms:W3CDTF">2023-12-02T16:15:26Z</dcterms:created>
  <dcterms:modified xsi:type="dcterms:W3CDTF">2023-12-03T20:13:22Z</dcterms:modified>
</cp:coreProperties>
</file>