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320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4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4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8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4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7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5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6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20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7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1CABE-5571-4E55-A00A-69D2EA200B2F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7C3E-E961-4B97-B95F-87A14FEB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4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9720" y="252139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 2.1. Физические лица как субъекты административного права.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83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500" t="23333" r="22450" b="45600"/>
          <a:stretch/>
        </p:blipFill>
        <p:spPr>
          <a:xfrm>
            <a:off x="1719073" y="737608"/>
            <a:ext cx="8595360" cy="53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300" t="26934" r="18250" b="24800"/>
          <a:stretch/>
        </p:blipFill>
        <p:spPr>
          <a:xfrm>
            <a:off x="2532888" y="594022"/>
            <a:ext cx="7488936" cy="55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700" t="34133" r="17876" b="21467"/>
          <a:stretch/>
        </p:blipFill>
        <p:spPr>
          <a:xfrm>
            <a:off x="2185416" y="531835"/>
            <a:ext cx="8366759" cy="55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999" t="18934" r="18026" b="30400"/>
          <a:stretch/>
        </p:blipFill>
        <p:spPr>
          <a:xfrm>
            <a:off x="2478024" y="619361"/>
            <a:ext cx="7626096" cy="587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875" t="28000" r="22750" b="42000"/>
          <a:stretch/>
        </p:blipFill>
        <p:spPr>
          <a:xfrm>
            <a:off x="1847088" y="795779"/>
            <a:ext cx="8439911" cy="52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150" t="34533" r="17950" b="17867"/>
          <a:stretch/>
        </p:blipFill>
        <p:spPr>
          <a:xfrm>
            <a:off x="2377440" y="527341"/>
            <a:ext cx="8046720" cy="583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999" t="25600" r="18026" b="60000"/>
          <a:stretch/>
        </p:blipFill>
        <p:spPr>
          <a:xfrm>
            <a:off x="749385" y="557784"/>
            <a:ext cx="8723799" cy="1911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5075" t="59866" r="18475" b="10400"/>
          <a:stretch/>
        </p:blipFill>
        <p:spPr>
          <a:xfrm>
            <a:off x="3666580" y="2825496"/>
            <a:ext cx="8090841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225" t="29600" r="18250" b="24266"/>
          <a:stretch/>
        </p:blipFill>
        <p:spPr>
          <a:xfrm>
            <a:off x="2976795" y="568224"/>
            <a:ext cx="7282773" cy="51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850" t="24000" r="23725" b="43600"/>
          <a:stretch/>
        </p:blipFill>
        <p:spPr>
          <a:xfrm>
            <a:off x="3364991" y="880252"/>
            <a:ext cx="6846824" cy="49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925" t="50000" r="18250" b="23200"/>
          <a:stretch/>
        </p:blipFill>
        <p:spPr>
          <a:xfrm>
            <a:off x="1323877" y="1335023"/>
            <a:ext cx="9493475" cy="38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400" t="30133" r="23050" b="26666"/>
          <a:stretch/>
        </p:blipFill>
        <p:spPr>
          <a:xfrm>
            <a:off x="2962657" y="374904"/>
            <a:ext cx="6724564" cy="61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6696" y="910578"/>
            <a:ext cx="104973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Субъекты, которые в публичных правоотношениях не обладают официальными властными полномочиями, руководствуются партикулярными либо корпоративными интересами и в установленных законом случаях подчиняются публичной воле, выражаемой в правовых актах органов публичной власти, выступают в качестве: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один правильный ответ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публичных лиц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коллективных лиц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частных лиц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корпоративных лиц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0160" y="1326077"/>
            <a:ext cx="10387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черты административной правоспособности граждан: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все правильные ответы (один или несколько)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состоит в регулировании отношений частных субъектов с публичными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регулируется нормами административного права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разных лиц она одинакова по объему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с 16 лет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с момента рождения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0744" y="2536228"/>
            <a:ext cx="97475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… — это способность лица своими действиями осуществлять, приобретать права и исполнять обязанности административно-правового характера.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2032" y="1351062"/>
            <a:ext cx="8019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деликтоспособность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наступает: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один правильный ответ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16 лет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21 года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14 лет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18 лет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9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0824" y="1697195"/>
            <a:ext cx="8851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Российской Федерации может самостоятельно осуществлять в полном объеме свои права и обязанности: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один правильный ответ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18 лет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14 лет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21 года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16 лет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7984" y="2141696"/>
            <a:ext cx="8577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Лица, осуществляющие предпринимательскую деятельность без образования юридического лица, совершившие административные правонарушения, несут административную ответственность как ______________ лица по КоАП РФ.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3664" y="1166843"/>
            <a:ext cx="8412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РФ, имеющий также иное гражданство, рассматривается российским государством: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один правильный ответ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лицо с ограниченным статусом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гражданин РФ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лицо, не имеющее избирательных прав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иностранный гражданин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2496" y="1289501"/>
            <a:ext cx="83393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или расширение прав и обязанностей иностранцев по сравнению с правами и обязанностями граждан РФ могут быть установлены: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все правильные ответы (один или несколько)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международным договором РФ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Конституцией РФ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РФ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субъекта РФ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законом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7048" y="846570"/>
            <a:ext cx="9244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административно-правового статуса иностранных граждан и лиц без гражданства являются: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все правильные ответы (один или несколько)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правовые акты Правительства РФ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субъекта РФ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 правовом положении иностранных граждан в Российской Федерации»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РФ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договор РФ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6464" y="885825"/>
            <a:ext cx="93634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КоАП РФ иностранные граждане, лица без гражданства и иностранные юридические лица, совершившие на территории РФ административные правонарушения, подлежат административной ответственности: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один правильный ответ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особых условиях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общих основаниях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общих основаниях с некоторыми особенностями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без гражданства — на общих основаниях, а иностранные граждане и иностранные юридические лица административной ответственности не подлежат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4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225" t="32782" r="18175" b="33648"/>
          <a:stretch/>
        </p:blipFill>
        <p:spPr>
          <a:xfrm>
            <a:off x="1810512" y="1115568"/>
            <a:ext cx="8847394" cy="45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856" y="1896148"/>
            <a:ext cx="7973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— это добровольное, самоуправляемое, некоммерческое формирование, созданное по инициативе граждан, объединившихся на основе общности интересов для реализации общих целей, указанных в уставе объединения.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7592" y="1177094"/>
            <a:ext cx="9601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организации действуют на территории России через свои структурные подразделения: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все правильные ответы (один или несколько)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офисы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филиалы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посольства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050" t="40400" r="58150" b="20933"/>
          <a:stretch/>
        </p:blipFill>
        <p:spPr>
          <a:xfrm>
            <a:off x="1803323" y="585216"/>
            <a:ext cx="8856941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6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600" t="32666" r="57475" b="46079"/>
          <a:stretch/>
        </p:blipFill>
        <p:spPr>
          <a:xfrm>
            <a:off x="429768" y="960120"/>
            <a:ext cx="11662518" cy="333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00" t="30212" r="61075" b="19333"/>
          <a:stretch/>
        </p:blipFill>
        <p:spPr>
          <a:xfrm>
            <a:off x="331614" y="150595"/>
            <a:ext cx="6771572" cy="65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7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525" t="32934" r="60475" b="30267"/>
          <a:stretch/>
        </p:blipFill>
        <p:spPr>
          <a:xfrm>
            <a:off x="2322576" y="429493"/>
            <a:ext cx="8074152" cy="55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36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07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774" t="35067" r="23876" b="28934"/>
          <a:stretch/>
        </p:blipFill>
        <p:spPr>
          <a:xfrm>
            <a:off x="3008376" y="649223"/>
            <a:ext cx="6785796" cy="542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150" t="27867" r="17950" b="31200"/>
          <a:stretch/>
        </p:blipFill>
        <p:spPr>
          <a:xfrm>
            <a:off x="1837944" y="668720"/>
            <a:ext cx="8350974" cy="52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625" t="27867" r="17650" b="53066"/>
          <a:stretch/>
        </p:blipFill>
        <p:spPr>
          <a:xfrm>
            <a:off x="960120" y="2047729"/>
            <a:ext cx="9747504" cy="27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775" t="28397" r="23950" b="14667"/>
          <a:stretch/>
        </p:blipFill>
        <p:spPr>
          <a:xfrm>
            <a:off x="3511295" y="118873"/>
            <a:ext cx="5318495" cy="67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725" t="28933" r="22750" b="56000"/>
          <a:stretch/>
        </p:blipFill>
        <p:spPr>
          <a:xfrm>
            <a:off x="1307592" y="520211"/>
            <a:ext cx="8110728" cy="2497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3625" t="62233" r="26575" b="16225"/>
          <a:stretch/>
        </p:blipFill>
        <p:spPr>
          <a:xfrm>
            <a:off x="5796280" y="3017520"/>
            <a:ext cx="5386832" cy="330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100" t="22400" r="23125" b="64400"/>
          <a:stretch/>
        </p:blipFill>
        <p:spPr>
          <a:xfrm>
            <a:off x="2077351" y="379153"/>
            <a:ext cx="8689763" cy="2409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100" t="65600" r="23125" b="15467"/>
          <a:stretch/>
        </p:blipFill>
        <p:spPr>
          <a:xfrm>
            <a:off x="2077351" y="2788919"/>
            <a:ext cx="8689763" cy="34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438</Words>
  <Application>Microsoft Office PowerPoint</Application>
  <PresentationFormat>Широкоэкранный</PresentationFormat>
  <Paragraphs>83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Тема 2.1. Физические лица как субъекты административного права.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2.1. Физические лица как субъекты административного права.</dc:title>
  <dc:creator>Admin</dc:creator>
  <cp:lastModifiedBy>Admin</cp:lastModifiedBy>
  <cp:revision>9</cp:revision>
  <dcterms:created xsi:type="dcterms:W3CDTF">2023-12-03T20:50:34Z</dcterms:created>
  <dcterms:modified xsi:type="dcterms:W3CDTF">2023-12-04T13:17:41Z</dcterms:modified>
</cp:coreProperties>
</file>