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57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17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722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4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44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4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60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06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02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48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E9D5B-E1F6-4EA6-849C-FC551DD4F1B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78D30-8E8D-4576-9833-73F83B0B95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6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Тема 1.1. Административное право как отрасль российского права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028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9368" y="612648"/>
            <a:ext cx="10515600" cy="527608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Ответственность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должностных лиц органов исполнительной власти </a:t>
            </a: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принимаемые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решения, за порученный участок работы.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законодательстве предусмотрена дисциплинарная, административная и уголовная ответственность за невыполнение или ненадлежащее выполнение государственным служащим своих должностных обязанностей.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Сочетание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гласных </a:t>
            </a: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негласных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методов деятельности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конспирация.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Этот принцип характерен для органов исполнительной власти, осуществляющих оперативно-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разыскную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деятельность.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7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445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Метод административного права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048" y="1179576"/>
            <a:ext cx="10515600" cy="169481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пределенная совокупность правовых средств или способов для достижения целей государственного управления, т.е. для урегулирования общественных отношений в сфере деятельности государственных администраций.</a:t>
            </a:r>
            <a:endParaRPr lang="ru-RU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 flipH="1">
            <a:off x="1325880" y="2874391"/>
            <a:ext cx="4696968" cy="902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>
            <a:off x="6022848" y="2874391"/>
            <a:ext cx="0" cy="929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3" idx="2"/>
          </p:cNvCxnSpPr>
          <p:nvPr/>
        </p:nvCxnSpPr>
        <p:spPr>
          <a:xfrm>
            <a:off x="6022848" y="2874391"/>
            <a:ext cx="4867656" cy="902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2252" y="3803904"/>
            <a:ext cx="318211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59224" y="3803904"/>
            <a:ext cx="327355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787384" y="3803463"/>
            <a:ext cx="302666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89888" y="5660136"/>
            <a:ext cx="9125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Преобладает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императивный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регулирования.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401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893"/>
            <a:ext cx="10515600" cy="8134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7" y="950976"/>
            <a:ext cx="5157787" cy="1142619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часть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нормы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институты, которые охватывают всю систему государственного управления и определяют: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6657" y="2386203"/>
            <a:ext cx="5320917" cy="4380357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административно-правовой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субъектов права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иностранных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ОИВ,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служащих,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ОМСУ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др.);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методы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гос.управленческой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реализации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порядок применения мер административного принуждения;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порядок реализации административно-правовых режимов;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законности и защиты прав и свобод граждан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гос.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45352" y="950976"/>
            <a:ext cx="5183188" cy="114261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Особенная часть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нормы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институты, которые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регулируют отношения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конкретных отраслях государственного управления: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5352" y="2445638"/>
            <a:ext cx="5586984" cy="4261485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административно-политической сфере (управление обороной, внутренними делами, государственной безопасностью, юстицией, иностранными делами);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сфере (управление образованием, наукой, культурой, здравоохранением, социальным обеспечением и т. д.);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экономики (управление промышленностью, агропромышленным комплексом, транспортом, строительством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ЖКХ 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д.); </a:t>
            </a:r>
          </a:p>
        </p:txBody>
      </p:sp>
    </p:spTree>
    <p:extLst>
      <p:ext uri="{BB962C8B-B14F-4D97-AF65-F5344CB8AC3E}">
        <p14:creationId xmlns:p14="http://schemas.microsoft.com/office/powerpoint/2010/main" val="3509886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192" y="380872"/>
            <a:ext cx="11484864" cy="598335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 тесно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связано со всеми отраслями права: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конституционным правом,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непосредственно регулируют общественные отношения, складывающиеся в сфере государственного устройства, взаимоотношения личности и государства, вопросы организации исполнительной власти;</a:t>
            </a:r>
          </a:p>
          <a:p>
            <a:pPr marL="0" indent="0" algn="just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финансовым правом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регулирует финансовую деятельность государства.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 определяет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компетенцию финансовых, налоговых органов и регламентирует порядок их организации и деятельности, т. е. регулирует управленческие отношения в сфере финансов;</a:t>
            </a:r>
          </a:p>
          <a:p>
            <a:pPr marL="0" indent="0" algn="just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земельным правом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нормы которого регулируют отношения между государством и землепользователями. Административное право совместно с земельным правом регулируют отношения, связанные с предоставлением органами исполнительной власти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мельных участков, сдачей в аренду, их изъятием, контролем и надзором за соблюдением земельного законодательства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42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9496"/>
            <a:ext cx="10515600" cy="5637467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регулирования имущественных отношений. Нередко в жизни возникают ситуации, когда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ОИВ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государственно-властным методом регулируют имущественные отношения (например, по передаче имущества одного хозяйствующего субъекта другому). Бывают ситуации, когда во исполнение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НПА ОИВ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и юридические лица заключают договоры, руководствуясь нормами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договор жилищного найма гражданина с жилищной организацией заключается при наличие у гражданина ордера на жилую площадь;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трудовые отношения рабочих и служащих регулируются трудовым правом, например, социальное обеспечение служащих в старости, в случае болезни, инвалидности, а также вопросы, связанные с охраной труда служащих и др. А нормами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регулируются служебные обязанности и права государственных служащих, прохождение ими государственной службы. Вместе с тем в качестве носителей личных прав они являются участниками трудовых отношений, которые регулируются трудовым правом;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27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" y="801496"/>
            <a:ext cx="10515600" cy="594677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уголовным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нормы которого устанавливают, какие деяния являются преступлениями. Нормы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 определяют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какие деяния являются административными правонарушениями. Границы между административным и уголовным правом подвижны, так как при определенных условиях отдельные деяния, относящиеся к административным правонарушениям, могут перерастать в преступления и наоборот;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уголовно-процессуальным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гражданско-процессуальным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регулирующими порядок осуществления правосудия. Отличие административного права от норм перечисленных отраслей права обусловлено различиями между исполнительной деятельностью и осуществлением правосудия.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192" y="301752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624" y="1459864"/>
            <a:ext cx="11576304" cy="5114671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административного права. Понятие и функции управления. Государственное управление как форма деятельности органов исполнительной власти.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права.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административного права. Общая и особенная части; их основные институты, соотношение и взаимосвязь.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права в системе российского права. Отграничение административного права от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отраслей права.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27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632" y="1459865"/>
            <a:ext cx="10515600" cy="4255135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Административное право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отрасль публичного права, представленная системой юридических норм, которые регулируют организацию публичной администрации, ее функционирование и порядок ее взаимоотношений с частными лицами в процессе осуществления исполнительной власти и управления делами государства (т. е. по осуществлению публичного администрирования).</a:t>
            </a:r>
          </a:p>
        </p:txBody>
      </p:sp>
    </p:spTree>
    <p:extLst>
      <p:ext uri="{BB962C8B-B14F-4D97-AF65-F5344CB8AC3E}">
        <p14:creationId xmlns:p14="http://schemas.microsoft.com/office/powerpoint/2010/main" val="3883097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632" y="402336"/>
            <a:ext cx="10515600" cy="604418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Административное право тесно связано с таким понятием как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управлением понимается способность руководить кем-либо / чем-либо.</a:t>
            </a:r>
          </a:p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управления: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 технических системах;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 биологических системах;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 социальных системах.</a:t>
            </a:r>
          </a:p>
          <a:p>
            <a:pPr marL="0" indent="0" algn="just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управление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предмет регулирования административного права.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34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Общими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функциями управления являются: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обработка (анализ) социальной информации;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прогнозирование, т. е. научное предвидение изменений в развитии каких-либо явлений или процессов на основе объективных данных и достижений науки;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(определение) направлений, целей управленческой деятельности и способов, средств их достижения;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71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4064"/>
            <a:ext cx="10756392" cy="5635879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(формирование) системы управления, упорядочение управленческих отношений между субъектом и объектом управления, определение их прав и обязанностей, структуры органов управления, организаций, подбор и расстановка кадров и т. д.;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взаимодействие, осуществляемые для достижения целей управления;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выполнением принятых управленческих решений, установление соответствия (или несоответствия) фактического состояния объекта управления заданному и другие функции.</a:t>
            </a: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229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53847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управление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39801" y="1149953"/>
            <a:ext cx="5157787" cy="493395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узком смысле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1709928"/>
            <a:ext cx="5157787" cy="454456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исполнительная и распорядительная деятельность органов исполнительной власти, осуществляемая на основании и во исполнение законов, для выполнения возложенных на них задач 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</a:t>
            </a:r>
          </a:p>
          <a:p>
            <a:pPr marL="0" indent="0" algn="ctr">
              <a:buNone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тем, что: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исполнительно-распорядительный характер;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государственно-властной деятельностью;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 уполномоченными на то субъектами управления;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 во исполнение федеральных законов, законов субъектов РФ, т. е. носит подзаконный характер.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7601" y="1149953"/>
            <a:ext cx="5074920" cy="4659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широком смысле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(управление делами государства) осуществляют все органы государственной </a:t>
            </a: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власти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реализуется в следующих видах деятельности: законодательной, исполнительной и правосудия.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679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государственного управления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этот принцип обозначает единство системы органов исполнительной власти и соблюдение конституционного разграничения предметов ведения и полномочий между федеральными органами исполнительной власти и органами исполнительной власти субъектов РФ (ст. 71 и 72 Конституции РФ).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принцип организации и деятельности органов исполнительной власти означает, что служащие этих органов при выполнении своих должностных обязанностей обязаны строго соблюдать законы и подзаконные акты. Этот принцип отражает требование ст. 4 Конституции РФ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454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760" y="435736"/>
            <a:ext cx="10515600" cy="594677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Уважение и соблюдение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свобод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гражданина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следует из конституционных предписаний о том, что человек, его права и свободы являются высшей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ценностью. 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ст. 18 Конституции РФ определено, что именно права и свободы человека и гражданина должны определять деятельность государственных органов, в том числе и органов исполнительной власти.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Гласность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открытость органов исполнительной власти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обеспечение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доступа граждан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информации об их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деятельности. Этот принцип основывается на положениях ст. 15 Конституции РФ 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ФЗ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9 февраля 2009 г. № 8-ФЗ «Об обеспечении доступа к информации о деятельности государственных органов и органов местного самоуправления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Закон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обязал чиновников отвечать гражданам и организациям на любые вопросы, касающиеся деятельности исполнительной власти.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Гуманизм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—означает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гуманное обращение со всеми гражданами, вовлеченными в сферу деятельности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ОИВ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 лицами, пострадавшими от неправомерных действий правонарушителей, с жертвами преступлений). Этот принцип распространяется и на подозреваемых, обвиняемых, подсудимых и осужденных.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8120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1208</Words>
  <Application>Microsoft Office PowerPoint</Application>
  <PresentationFormat>Широкоэкранный</PresentationFormat>
  <Paragraphs>67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Тема 1.1. Административное право как отрасль российского права</vt:lpstr>
      <vt:lpstr>План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Государственное управление </vt:lpstr>
      <vt:lpstr>Принципы государственного управления</vt:lpstr>
      <vt:lpstr>Презентация PowerPoint</vt:lpstr>
      <vt:lpstr>Презентация PowerPoint</vt:lpstr>
      <vt:lpstr>Метод административного права</vt:lpstr>
      <vt:lpstr>Система административного права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11</cp:revision>
  <dcterms:created xsi:type="dcterms:W3CDTF">2023-11-28T09:42:59Z</dcterms:created>
  <dcterms:modified xsi:type="dcterms:W3CDTF">2023-11-28T20:54:14Z</dcterms:modified>
</cp:coreProperties>
</file>