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15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B59E747-8A97-4869-8458-DB69C6E1171D}" type="datetimeFigureOut">
              <a:rPr lang="ru-RU" smtClean="0"/>
              <a:t>28.10.2018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4BDA8B8-C5CA-4E14-BFCF-708649EDF0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4.bp.blogspot.com/-r3BLn0c61Ms/TVZCMNUWmsI/AAAAAAAAB70/S4wueq1uFvU/s1600/%D0%B1%D0%B5%D0%B7%D0%BE%D0%BF%D0%B0%D1%81%D0%BD%D0%BE%D1%81%D1%82%D1%8C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delphin-telecom.ru/node/7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delphin-telecom.ru/node/7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delphin-telecom.ru/node/3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www.delphin-telecom.ru/node/4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Безопасность детей в сети Интернет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В настоящее время дети активно пользуются Интернетом, а зачастую проводят в Сети даже больше времени, чем взрослые. Юные пользователи осваивают сервисы мгновенных сообщений (ICQ и пр.), общаются на форумах и в чатах, каждый день узнают много новой увлекательной и образовательной информации. Использование современных информационных технологий, несомненно, полезно, но не всегда безопасно для детей.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374441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328592"/>
          </a:xfrm>
        </p:spPr>
        <p:txBody>
          <a:bodyPr/>
          <a:lstStyle/>
          <a:p>
            <a:r>
              <a:rPr lang="ru-RU" dirty="0" smtClean="0"/>
              <a:t>Начинать свое знакомство с виртуальной реальностью ребенок должен под присмотром взрослых. Именно родители смогут ответить на все "почему" и "как", а также предостеречь от возможных опасностей и ошибок.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4.bp.blogspot.com/-r3BLn0c61Ms/TVZCMNUWmsI/AAAAAAAAB70/S4wueq1uFvU/s1600/%25D0%25B1%25D0%25B5%25D0%25B7%25D0%25BE%25D0%25BF%25D0%25B0%25D1%2581%25D0%25BD%25D0%25BE%25D1%2581%25D1%2582%25D1%258C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293096"/>
            <a:ext cx="396044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советы родителям: 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-Прежде, чем позволить ребенку пользоваться Интернетом, расскажите ему о возможных опасностях Сети (вредоносные программы, небезопасные сайты, </a:t>
            </a:r>
            <a:r>
              <a:rPr lang="ru-RU" dirty="0" err="1" smtClean="0"/>
              <a:t>интернет-мошенники</a:t>
            </a:r>
            <a:r>
              <a:rPr lang="ru-RU" dirty="0" smtClean="0"/>
              <a:t> и др.) и их последствиях.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040560"/>
          </a:xfrm>
        </p:spPr>
        <p:txBody>
          <a:bodyPr/>
          <a:lstStyle/>
          <a:p>
            <a:r>
              <a:rPr lang="ru-RU" dirty="0" smtClean="0"/>
              <a:t>-Объясните ребенку, что при общении в Интернете (чаты, форумы, сервисы мгновенного обмена сообщениями, </a:t>
            </a:r>
            <a:r>
              <a:rPr lang="ru-RU" dirty="0" err="1" smtClean="0"/>
              <a:t>онлайн-игры</a:t>
            </a:r>
            <a:r>
              <a:rPr lang="ru-RU" dirty="0" smtClean="0"/>
              <a:t>) и других ситуациях, требующих регистрации, нельзя использовать реальное имя. Помогите ему выбрать регистрационное имя, не содержащее никакой личной информации.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auj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941168"/>
            <a:ext cx="266429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-Объясните ребенку, что нельзя разглашать в Интернете информацию личного характера (номер телефона, домашний адрес, название/номер школы и т.д.), а также "показывать" свои фотографии.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t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077072"/>
            <a:ext cx="273630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-Четко определите время, которое Ваш ребенок может проводить в Интернете, и сайты, которые он может посещать. </a:t>
            </a:r>
            <a:br>
              <a:rPr lang="ru-RU" dirty="0" smtClean="0"/>
            </a:br>
            <a:r>
              <a:rPr lang="ru-RU" dirty="0" smtClean="0"/>
              <a:t> -Помогите ребенку понять, что далеко не все, что он может прочесть или увидеть в Интернете - правда. Приучите его спрашивать то, в чем он не уверен.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-Не позволяйте Вашему ребенку встречаться с </a:t>
            </a:r>
            <a:r>
              <a:rPr lang="ru-RU" dirty="0" err="1" smtClean="0"/>
              <a:t>онлайн-знакомыми</a:t>
            </a:r>
            <a:r>
              <a:rPr lang="ru-RU" dirty="0" smtClean="0"/>
              <a:t> без Вашего разрешения или в отсутствии взрослого человека.</a:t>
            </a:r>
            <a:br>
              <a:rPr lang="ru-RU" dirty="0" smtClean="0"/>
            </a:br>
            <a:r>
              <a:rPr lang="ru-RU" dirty="0" smtClean="0"/>
              <a:t> -Объясните ребенку, что нельзя открывать файлы, полученные от неизвестных пользователей, так как они могут содержать вирусы или фото/видео с негативным содержанием.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-Убедитесь, что на компьютерах установлены и правильно настроены антивирусные программы, средства фильтрации </a:t>
            </a:r>
            <a:r>
              <a:rPr lang="ru-RU" dirty="0" err="1" smtClean="0"/>
              <a:t>контента</a:t>
            </a:r>
            <a:r>
              <a:rPr lang="ru-RU" dirty="0" smtClean="0"/>
              <a:t> и нежелательных сообщений.</a:t>
            </a:r>
            <a:br>
              <a:rPr lang="ru-RU" dirty="0" smtClean="0"/>
            </a:br>
            <a:r>
              <a:rPr lang="ru-RU" dirty="0" smtClean="0"/>
              <a:t> -Контролируйте деятельность ребенка в Интернете с помощью специального программного обеспечения.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fkj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725144"/>
            <a:ext cx="13681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-Проверяйте актуальность уже установленных правил. Следите за тем, чтобы Ваши правила соответствовали возрасту и развитию Вашего ребенка.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dfk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501008"/>
            <a:ext cx="309634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</TotalTime>
  <Words>235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Franklin Gothic Book</vt:lpstr>
      <vt:lpstr>Franklin Gothic Medium</vt:lpstr>
      <vt:lpstr>Wingdings 2</vt:lpstr>
      <vt:lpstr>Трек</vt:lpstr>
      <vt:lpstr>Безопасность детей в сети Интернет</vt:lpstr>
      <vt:lpstr>Презентация PowerPoint</vt:lpstr>
      <vt:lpstr>Основные советы родителям: 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Школа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1</dc:creator>
  <cp:lastModifiedBy>Галина Захарова</cp:lastModifiedBy>
  <cp:revision>6</cp:revision>
  <dcterms:created xsi:type="dcterms:W3CDTF">2012-01-24T13:13:23Z</dcterms:created>
  <dcterms:modified xsi:type="dcterms:W3CDTF">2018-10-28T17:57:02Z</dcterms:modified>
</cp:coreProperties>
</file>