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84" r:id="rId3"/>
    <p:sldId id="274" r:id="rId4"/>
    <p:sldId id="263" r:id="rId5"/>
    <p:sldId id="258" r:id="rId6"/>
    <p:sldId id="264" r:id="rId7"/>
    <p:sldId id="273" r:id="rId8"/>
    <p:sldId id="261" r:id="rId9"/>
    <p:sldId id="260" r:id="rId10"/>
    <p:sldId id="259" r:id="rId11"/>
    <p:sldId id="265" r:id="rId12"/>
    <p:sldId id="283" r:id="rId13"/>
    <p:sldId id="267" r:id="rId14"/>
    <p:sldId id="268" r:id="rId15"/>
    <p:sldId id="272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DFDA"/>
    <a:srgbClr val="F8F8F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howGuides="1">
      <p:cViewPr varScale="1">
        <p:scale>
          <a:sx n="83" d="100"/>
          <a:sy n="83" d="100"/>
        </p:scale>
        <p:origin x="-629" y="-77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F5F9E-9CED-46F2-95AE-AC0746B56B74}" type="datetimeFigureOut">
              <a:rPr lang="ru-RU" smtClean="0"/>
              <a:pPr/>
              <a:t>07.12.2023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D874C-ABD3-4C31-BCFC-F0523F33B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belogorskiy.rk.gov.ru/" TargetMode="External"/><Relationship Id="rId2" Type="http://schemas.openxmlformats.org/officeDocument/2006/relationships/hyperlink" Target="https://belsolnishkokrinichnoe.eduds.ru/home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elsolnishkokrinichnoe.eduds.ru/home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6344" y="466344"/>
            <a:ext cx="11219688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«Солнышко» с. Криничное Белогорского района Республики Крым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(ОП ДО)</a:t>
            </a:r>
          </a:p>
          <a:p>
            <a:pPr algn="ctr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Криничное, 2023 год.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428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9808" y="1585485"/>
            <a:ext cx="106984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896112" y="3923280"/>
            <a:ext cx="105521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образовательная область включает: задачи и содержание образовательной деятельности и задачи воспитания для возрастных групп в возрасте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1.5 до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семи-восьми лет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00985" y="630936"/>
            <a:ext cx="50746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и воспитания – </a:t>
            </a:r>
          </a:p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970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5840" y="1066800"/>
            <a:ext cx="103784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в ДОУ включает: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образовательную деятельность, осуществляемую в ходе режимных моментов;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самостоятельную деятельность детей;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семьями детей по реализации образовательной программы ДО.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960120" y="3022937"/>
            <a:ext cx="103784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культурным практикам относят: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игровую,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продуктивную,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познавательно-исследовательскую,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коммуникативную практики,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художественной литературы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98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5216" y="978408"/>
            <a:ext cx="110642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программы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сихолого-педагогические;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адровые;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атериально-технические;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инансовые;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азвивающая предметно-пространственная среда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94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8248" y="952048"/>
            <a:ext cx="9763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взаимодействия ДОУ  с семьями воспитанников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" y="952048"/>
            <a:ext cx="420624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Цели взаимодействия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74488" y="1305342"/>
            <a:ext cx="608279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Задачи взаимодействия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базовой основы благополучия семьи.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600" y="4043680"/>
            <a:ext cx="37287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Принципы взаимодействия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Открытость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892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88641" y="975360"/>
            <a:ext cx="5454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57248" y="1471273"/>
            <a:ext cx="80365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ДОУ через совет родителей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по ДОУ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создании развивающей среды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360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9224" y="612845"/>
            <a:ext cx="110002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воспитания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азработана: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ФОП ДО,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региональной специфики реализации Стратегии развития воспитания в республике Крым. 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отражает интересы и запросы участников образовательных отношений: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ребенка (законных представителей) и значимых для ребенка взрослых;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и общества.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733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0080" y="502921"/>
            <a:ext cx="109423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цель воспитания  в ДОУ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первичного опыта деятельности и поведения в соответствии с традиционными ценностями, принятыми в обществе нормами и правилами.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0080" y="3139439"/>
            <a:ext cx="108102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Общие задачи воспитания 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становлению нравственности, основанной на духовных отечественных традициях, внутренней установке личности поступать согласно своей совести;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39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9568" y="372872"/>
            <a:ext cx="6431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воспитания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Патриотическое направление воспитания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Духовно-нравственное направление воспитания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Социальное направление воспитания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Познавательное направление воспитания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Физическое и оздоровительное направление воспитания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Трудовое направление воспитания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Эстетическое направление воспитания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3016" y="2726915"/>
            <a:ext cx="10769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Концептуальные положения воспитательной системы ДОУ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983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7784" y="1042417"/>
            <a:ext cx="11073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ВОПРОСЫ, ПРЕДЛОЖЕНИЯ И ЗАМЕЧАНИЯ К ПРОГРАММЕ МОЖНО ОСТАВИТЬ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14401" y="1819657"/>
            <a:ext cx="24048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МБДОУ: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41832" y="2356027"/>
            <a:ext cx="10680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ТЕЛЕФОНУ +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7(978) 054-89-97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зам. зав. по ВМР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Гривко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О.С.)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8409" y="2877096"/>
            <a:ext cx="38679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ПОЧТЕ ДОУ: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21471" y="1854446"/>
            <a:ext cx="4578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u="sng" dirty="0" smtClean="0">
                <a:hlinkClick r:id="rId2"/>
              </a:rPr>
              <a:t>https://belsolnishkokrinichnoe.eduds.ru/home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7342" y="2860286"/>
            <a:ext cx="2890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http://belogorskiy.rk.gov.ru/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1072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7328" y="339363"/>
            <a:ext cx="11076496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Общие</a:t>
            </a:r>
            <a:r>
              <a:rPr kumimoji="0" lang="ru-RU" sz="24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сведения об организации:</a:t>
            </a: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Полное наименование организации: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Муниципальное бюджетное дошкольное образовательное учреждение детский сад «Солнышко» с. Криничное Белогорского района Республики Крым.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Официальное сокращенное наименование учреждения: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МБДОУ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/с «Солнышко» с. Криничное Белогорского района Республики Крым.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Адрес организации: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297643, Российская Федерация, Республика Крым, Белогорский район, с. Криничное, ул. Кольцевая, д.5.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Информационный сайт организации: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https://belsolnishkokrinichnoe.eduds.ru/home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ДОО функционирует 5 групп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общеразвивающей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направленности: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1группа раннего возраста –дети 3-го года жизни: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4 группы дошкольного возраста: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- младшая (дети 4-го года жизни);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- средняя группа (дети 5-го года жизни);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- старшая группа (дети 6-го года жизни);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- подготовительная к школе группа (дети 7-го года жизни).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7680" y="579120"/>
            <a:ext cx="111963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дошкольного образовательного учреждения –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дошкольном образовательном учреждении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11040" y="1899921"/>
            <a:ext cx="2814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разработана на основе:</a:t>
            </a: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1920240" y="3017520"/>
            <a:ext cx="8351520" cy="29362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8880" y="4010151"/>
            <a:ext cx="2165452" cy="204785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59864" y="2805176"/>
            <a:ext cx="3393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образовательным государственным стандартом дошкольного образования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(далее- Стандарт)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6056" y="4071116"/>
            <a:ext cx="2011680" cy="20402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650736" y="2871216"/>
            <a:ext cx="32105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программой дошкольного образования (далее- ФОП ДО)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033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1952" y="351536"/>
            <a:ext cx="106984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Цель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Задачи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на основе ФГОС ДО, уточнены и расширены в ФОП ДО.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Новые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276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1680" y="782320"/>
            <a:ext cx="106883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690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28320" y="751345"/>
            <a:ext cx="111252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формирование основ его гражданской и культурной идентичности на соответствующем его возрасту  содержании доступными средствами;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единого ядра содержания дошкольного образования 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865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3552428"/>
            <a:ext cx="5303520" cy="253341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960" y="3552428"/>
            <a:ext cx="5445760" cy="253341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556000" y="741680"/>
            <a:ext cx="5161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СОСТОИТ ИЗ ДВУХ ЧАСТЕЙ: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4007" y="1229884"/>
            <a:ext cx="938865" cy="5547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667010">
            <a:off x="8348697" y="1213372"/>
            <a:ext cx="754980" cy="554784"/>
          </a:xfrm>
          <a:prstGeom prst="rect">
            <a:avLst/>
          </a:prstGeom>
        </p:spPr>
      </p:pic>
      <p:sp useBgFill="1">
        <p:nvSpPr>
          <p:cNvPr id="8" name="TextBox 7"/>
          <p:cNvSpPr txBox="1"/>
          <p:nvPr/>
        </p:nvSpPr>
        <p:spPr>
          <a:xfrm>
            <a:off x="7040881" y="1877527"/>
            <a:ext cx="4094479" cy="120032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ВАРИАТИВНАЯ ЧАСТЬ,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формируемая участниками образовательных отношений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составляет 40%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8960" y="2834352"/>
            <a:ext cx="52923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Обязательная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представлена: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программой дошкольного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(ФОП ДО) – утверждена Приказом Министерства просвещения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№ 1028 от 25.11.2022 года.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Реализуется педагогическими работниками МБДОУ во всех помещениях и на территории детского сада со всеми детьми МБДОУ. 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952744" y="3063240"/>
            <a:ext cx="57150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Вариативная часть представлена: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региональной парциальной программой по гражданско-патриотическому воспитанию детей дошкольного возраста в Крыму «Крымский веночек» под редакцией Л.Г. </a:t>
            </a:r>
            <a:r>
              <a:rPr lang="ru-RU" sz="1600" dirty="0" err="1" smtClean="0"/>
              <a:t>Мухомориной</a:t>
            </a:r>
            <a:r>
              <a:rPr lang="ru-RU" sz="1600" dirty="0" smtClean="0"/>
              <a:t>, Э.Ф. </a:t>
            </a:r>
            <a:r>
              <a:rPr lang="ru-RU" sz="1600" dirty="0" err="1" smtClean="0"/>
              <a:t>Кемилевой</a:t>
            </a:r>
            <a:r>
              <a:rPr lang="ru-RU" sz="1600" dirty="0" smtClean="0"/>
              <a:t>, Л.М. </a:t>
            </a:r>
            <a:r>
              <a:rPr lang="ru-RU" sz="1600" dirty="0" err="1" smtClean="0"/>
              <a:t>Тригуб</a:t>
            </a:r>
            <a:r>
              <a:rPr lang="ru-RU" sz="1600" dirty="0" smtClean="0"/>
              <a:t>, Е.В. Феклистовой;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парциальной программой экологического воспитания в детском саду «Юный эколог» автор С.Н.Николаева;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парциальной программой по нравственно-патриотическому воспитанию «Приобщение детей к истокам русской народной культуры» Князева О.Л., </a:t>
            </a:r>
            <a:r>
              <a:rPr lang="ru-RU" sz="1600" dirty="0" err="1" smtClean="0"/>
              <a:t>Маханева</a:t>
            </a:r>
            <a:r>
              <a:rPr lang="ru-RU" sz="1600" dirty="0" smtClean="0"/>
              <a:t> М.Д.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Реализуется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педагогическими работниками МБДОУ во всех помещениях и на территории детского сада со всеми детьми МБДОУ.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14" name="Прямоугольник 13"/>
          <p:cNvSpPr/>
          <p:nvPr/>
        </p:nvSpPr>
        <p:spPr>
          <a:xfrm>
            <a:off x="983447" y="1757680"/>
            <a:ext cx="4795520" cy="11480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371600" y="1989409"/>
            <a:ext cx="4094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ОБЯЗАТЕЛЬНАЯ ЧАСТЬ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оставляет 60% от ее общего объема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226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Прямоугольник 12"/>
          <p:cNvSpPr/>
          <p:nvPr/>
        </p:nvSpPr>
        <p:spPr>
          <a:xfrm>
            <a:off x="8067040" y="1270155"/>
            <a:ext cx="3383280" cy="29635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2" name="Прямоугольник 11"/>
          <p:cNvSpPr/>
          <p:nvPr/>
        </p:nvSpPr>
        <p:spPr>
          <a:xfrm>
            <a:off x="4196080" y="1946811"/>
            <a:ext cx="3495040" cy="33292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9" name="Прямоугольник 8"/>
          <p:cNvSpPr/>
          <p:nvPr/>
        </p:nvSpPr>
        <p:spPr>
          <a:xfrm>
            <a:off x="626872" y="1270155"/>
            <a:ext cx="3169920" cy="34481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714240" y="609600"/>
            <a:ext cx="2529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4080" y="1437704"/>
            <a:ext cx="1038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1.Целевой раздел                              2. Содержательный раздел                3. Организационный раздел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4728" y="1878092"/>
            <a:ext cx="30073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74896" y="2103119"/>
            <a:ext cx="31191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содержание образовательной деятельности по образовательным областям во всех возрастных группах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воспитания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материалы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174736" y="1896380"/>
            <a:ext cx="32369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 дня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перечень произведений искусства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календарный план воспитательной работы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309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53280" y="640080"/>
            <a:ext cx="2383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 ДО включает: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60400" y="1219200"/>
            <a:ext cx="11003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документация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90160" y="1040190"/>
            <a:ext cx="6380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воспитания,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и распорядок дня дошкольных групп,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 воспитательной работы.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1412240" y="3613666"/>
            <a:ext cx="2275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компоненты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57040" y="2844801"/>
            <a:ext cx="7406640" cy="646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реализации программы,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педагогическая диагностика достижения планируемых результатов,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57040" y="3491132"/>
            <a:ext cx="75082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 содержание образования (обучения и воспитания) по  образовательным областям,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вариативные формы, способы, методы реализации программы,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особенности образовательной деятельности разных видов и  культурных практик,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способы и направления поддержки детской инициативы,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особенности взаимодействия педагогического коллектива с  семьями обучающихся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27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1733</Words>
  <Application>Microsoft Office PowerPoint</Application>
  <PresentationFormat>Произвольный</PresentationFormat>
  <Paragraphs>203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Home</cp:lastModifiedBy>
  <cp:revision>40</cp:revision>
  <dcterms:created xsi:type="dcterms:W3CDTF">2023-11-24T07:17:39Z</dcterms:created>
  <dcterms:modified xsi:type="dcterms:W3CDTF">2023-12-07T09:47:34Z</dcterms:modified>
</cp:coreProperties>
</file>