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МКДОУ детский сад «Березка»</a:t>
            </a:r>
          </a:p>
          <a:p>
            <a:r>
              <a:rPr lang="ru-RU" dirty="0" smtClean="0"/>
              <a:t> с. </a:t>
            </a:r>
            <a:r>
              <a:rPr lang="ru-RU" dirty="0" err="1" smtClean="0"/>
              <a:t>Чернополье</a:t>
            </a:r>
            <a:r>
              <a:rPr lang="ru-RU" dirty="0" smtClean="0"/>
              <a:t> Белогорского района </a:t>
            </a:r>
          </a:p>
          <a:p>
            <a:r>
              <a:rPr lang="ru-RU" dirty="0" err="1" smtClean="0"/>
              <a:t>Респулики</a:t>
            </a:r>
            <a:r>
              <a:rPr lang="ru-RU" smtClean="0"/>
              <a:t> Крым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323</Words>
  <Application>Microsoft Office PowerPoint</Application>
  <PresentationFormat>Экран (4:3)</PresentationFormat>
  <Paragraphs>60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21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45</cp:revision>
  <dcterms:created xsi:type="dcterms:W3CDTF">2013-02-13T06:47:23Z</dcterms:created>
  <dcterms:modified xsi:type="dcterms:W3CDTF">2016-11-05T15:16:02Z</dcterms:modified>
</cp:coreProperties>
</file>