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2" r:id="rId3"/>
    <p:sldId id="271" r:id="rId4"/>
    <p:sldId id="347" r:id="rId5"/>
    <p:sldId id="274" r:id="rId6"/>
    <p:sldId id="279" r:id="rId7"/>
    <p:sldId id="275" r:id="rId8"/>
    <p:sldId id="267" r:id="rId9"/>
    <p:sldId id="348" r:id="rId10"/>
    <p:sldId id="278" r:id="rId11"/>
    <p:sldId id="270" r:id="rId12"/>
    <p:sldId id="367" r:id="rId13"/>
    <p:sldId id="355" r:id="rId14"/>
    <p:sldId id="314" r:id="rId15"/>
    <p:sldId id="352" r:id="rId16"/>
    <p:sldId id="357" r:id="rId17"/>
    <p:sldId id="350" r:id="rId18"/>
    <p:sldId id="351" r:id="rId19"/>
    <p:sldId id="349" r:id="rId20"/>
    <p:sldId id="327" r:id="rId21"/>
    <p:sldId id="286" r:id="rId22"/>
    <p:sldId id="353" r:id="rId23"/>
    <p:sldId id="295" r:id="rId24"/>
    <p:sldId id="288" r:id="rId25"/>
    <p:sldId id="299" r:id="rId26"/>
    <p:sldId id="302" r:id="rId27"/>
    <p:sldId id="306" r:id="rId28"/>
    <p:sldId id="307" r:id="rId29"/>
    <p:sldId id="328" r:id="rId30"/>
    <p:sldId id="330" r:id="rId31"/>
    <p:sldId id="360" r:id="rId32"/>
    <p:sldId id="366" r:id="rId33"/>
    <p:sldId id="285" r:id="rId34"/>
    <p:sldId id="362" r:id="rId35"/>
    <p:sldId id="26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7E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879" autoAdjust="0"/>
    <p:restoredTop sz="94660"/>
  </p:normalViewPr>
  <p:slideViewPr>
    <p:cSldViewPr>
      <p:cViewPr>
        <p:scale>
          <a:sx n="70" d="100"/>
          <a:sy n="70" d="100"/>
        </p:scale>
        <p:origin x="-12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85728"/>
            <a:ext cx="7643865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8072462" cy="1214422"/>
          </a:xfrm>
        </p:spPr>
        <p:txBody>
          <a:bodyPr>
            <a:normAutofit/>
          </a:bodyPr>
          <a:lstStyle/>
          <a:p>
            <a:r>
              <a:rPr lang="ru-RU" b="1" dirty="0" smtClean="0"/>
              <a:t>Успешным может стать каждый!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214422"/>
            <a:ext cx="8143900" cy="564357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Австралиец Ник </a:t>
            </a:r>
            <a:r>
              <a:rPr lang="ru-RU" dirty="0" err="1" smtClean="0"/>
              <a:t>Вуйчич</a:t>
            </a:r>
            <a:r>
              <a:rPr lang="ru-RU" dirty="0" smtClean="0"/>
              <a:t> родился без рук и ног. Представь на минуту, что у тебя нет рук и ног. Как бы это отразилось на твоей жизни?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 smtClean="0"/>
              <a:t>детстве Ник был одинок, страдал от депрессий. Он часто задумывался, какова цель его жизни, и есть ли какая-то цель вообще. Ник не сдался.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 smtClean="0"/>
              <a:t>седьмом классе Ника выбрали старостой. После школы Ник продолжил учебу и получил два высших образования.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 smtClean="0"/>
              <a:t>2005 году Ник получил очень престижную в Австралии премию —«Молодой австралиец года» — как человек, чей пример вдохновляет окружающих и помогает им поверить в свои силы.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214290"/>
            <a:ext cx="5429256" cy="2286016"/>
          </a:xfrm>
        </p:spPr>
        <p:txBody>
          <a:bodyPr>
            <a:normAutofit/>
          </a:bodyPr>
          <a:lstStyle/>
          <a:p>
            <a:r>
              <a:rPr lang="ru-RU" b="1" dirty="0" smtClean="0"/>
              <a:t>Ник </a:t>
            </a:r>
            <a:r>
              <a:rPr lang="ru-RU" b="1" dirty="0" err="1" smtClean="0"/>
              <a:t>Вуйчич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000" dirty="0" smtClean="0"/>
              <a:t>Австралийский писатель и меценат, мотивационный оратор, рождённый с синдромом </a:t>
            </a:r>
            <a:r>
              <a:rPr lang="ru-RU" sz="2000" dirty="0" err="1" smtClean="0"/>
              <a:t>тетраамелии</a:t>
            </a:r>
            <a:r>
              <a:rPr lang="ru-RU" sz="2000" dirty="0" smtClean="0"/>
              <a:t> - редким наследственным заболеванием, приводящим к отсутствию всех четырёх конечностей. </a:t>
            </a:r>
            <a:endParaRPr lang="ru-RU" sz="2000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85728"/>
            <a:ext cx="264795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515280"/>
            <a:ext cx="5500694" cy="407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3357562"/>
            <a:ext cx="8143900" cy="350043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Диана </a:t>
            </a:r>
            <a:r>
              <a:rPr lang="ru-RU" dirty="0" err="1" smtClean="0"/>
              <a:t>Гурцкая</a:t>
            </a:r>
            <a:r>
              <a:rPr lang="ru-RU" dirty="0" smtClean="0"/>
              <a:t> – певица и общественный деятель, не видит с рождения.</a:t>
            </a:r>
          </a:p>
          <a:p>
            <a:r>
              <a:rPr lang="ru-RU" dirty="0" smtClean="0"/>
              <a:t>Диана пела с детства. Бесспорный талант и желание постоянно совершенствовать свои навыки способствовали её блестящему обучению в музыкальном училище им. </a:t>
            </a:r>
            <a:r>
              <a:rPr lang="ru-RU" dirty="0" err="1" smtClean="0"/>
              <a:t>Гнесиных</a:t>
            </a:r>
            <a:r>
              <a:rPr lang="ru-RU" dirty="0" smtClean="0"/>
              <a:t>. </a:t>
            </a:r>
            <a:endParaRPr lang="ru-RU" dirty="0" smtClean="0"/>
          </a:p>
          <a:p>
            <a:r>
              <a:rPr lang="ru-RU" dirty="0" smtClean="0"/>
              <a:t>После </a:t>
            </a:r>
            <a:r>
              <a:rPr lang="ru-RU" dirty="0" smtClean="0"/>
              <a:t>его окончания Диана начинает самостоятельную сценическую карьеру, которая приносит ей любовь миллионов поклонников и звание Заслуженной артистки России. </a:t>
            </a:r>
            <a:endParaRPr lang="ru-RU" dirty="0" smtClean="0"/>
          </a:p>
          <a:p>
            <a:r>
              <a:rPr lang="ru-RU" dirty="0" smtClean="0"/>
              <a:t>Диана </a:t>
            </a:r>
            <a:r>
              <a:rPr lang="ru-RU" dirty="0" smtClean="0"/>
              <a:t>учредила фонд "По зову сердца", чтобы поддерживать слабовидящих детей</a:t>
            </a:r>
            <a:r>
              <a:rPr lang="ru-RU" dirty="0" smtClean="0"/>
              <a:t>.</a:t>
            </a:r>
            <a:endParaRPr lang="ru-RU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0312" y="0"/>
            <a:ext cx="3433358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14710" cy="286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0"/>
            <a:ext cx="2643174" cy="317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4500562" cy="376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0"/>
            <a:ext cx="4187269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764656"/>
            <a:ext cx="4500562" cy="309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731159"/>
            <a:ext cx="4214810" cy="312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206121"/>
            <a:ext cx="4857752" cy="365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3643305" cy="362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4788" y="0"/>
            <a:ext cx="3799212" cy="442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447"/>
            <a:ext cx="9144000" cy="688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3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871"/>
            <a:ext cx="9144000" cy="693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7933588" cy="49291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Неделя инклюзивного образования 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sz="5400" b="1" dirty="0" smtClean="0">
                <a:solidFill>
                  <a:srgbClr val="0070C0"/>
                </a:solidFill>
              </a:rPr>
              <a:t>«Разные возможности – равные права»</a:t>
            </a:r>
            <a:r>
              <a:rPr lang="ru-RU" sz="1400" b="1" dirty="0" smtClean="0">
                <a:solidFill>
                  <a:srgbClr val="0070C0"/>
                </a:solidFill>
              </a:rPr>
              <a:t/>
            </a:r>
            <a:br>
              <a:rPr lang="ru-RU" sz="1400" b="1" dirty="0" smtClean="0">
                <a:solidFill>
                  <a:srgbClr val="0070C0"/>
                </a:solidFill>
              </a:rPr>
            </a:br>
            <a:r>
              <a:rPr lang="ru-RU" sz="1400" b="1" dirty="0" smtClean="0">
                <a:solidFill>
                  <a:srgbClr val="0070C0"/>
                </a:solidFill>
              </a:rPr>
              <a:t/>
            </a:r>
            <a:br>
              <a:rPr lang="ru-RU" sz="1400" b="1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                                                       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Слинченко Людмила Михайловна,</a:t>
            </a:r>
            <a:b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учитель-логопед МБОУ «Кировская ОШ №1»</a:t>
            </a:r>
            <a:endParaRPr lang="ru-RU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4643446"/>
            <a:ext cx="785818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9489" y="3571876"/>
            <a:ext cx="4614511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72000" cy="350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76000"/>
            <a:ext cx="4500594" cy="33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4214809" cy="355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3400064"/>
            <a:ext cx="5812286" cy="345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0"/>
            <a:ext cx="3714744" cy="334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96064" cy="381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29110"/>
            <a:ext cx="4572001" cy="322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7188" y="3319459"/>
            <a:ext cx="3386812" cy="353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0"/>
            <a:ext cx="5572132" cy="42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3786181" cy="432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634460"/>
            <a:ext cx="4572032" cy="322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154396"/>
            <a:ext cx="4429124" cy="370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0"/>
            <a:ext cx="421481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000628" cy="31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2105818"/>
            <a:ext cx="5572132" cy="475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14338"/>
            <a:ext cx="5072066" cy="338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7961"/>
            <a:ext cx="4572000" cy="314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037334"/>
            <a:ext cx="5143504" cy="382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000628" cy="343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0502" y="3135912"/>
            <a:ext cx="5043498" cy="372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4714876" cy="415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4901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0118" y="2000240"/>
            <a:ext cx="4453882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339579"/>
            <a:ext cx="4500562" cy="451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30863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071810"/>
            <a:ext cx="7744993" cy="189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71538" y="857232"/>
            <a:ext cx="778674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4169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752704"/>
            <a:ext cx="4929190" cy="410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36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3363185"/>
            <a:ext cx="9144000" cy="349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0"/>
            <a:ext cx="4000496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590614"/>
            <a:ext cx="4429124" cy="326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0"/>
            <a:ext cx="371316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00400"/>
            <a:ext cx="31527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18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https://fs.znanio.ru/methodology/images/14/1b/141b6d8dff82c9a23bbb762a52758e8dec79338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9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инвалидность?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dirty="0" smtClean="0"/>
              <a:t>Инвалидность — одна из человеческих особенностей, и чем больше мы будем о ней знать, тем лучше мы сможем понимать людей, чьи возможности ограничены.</a:t>
            </a:r>
          </a:p>
          <a:p>
            <a:r>
              <a:rPr lang="ru-RU" dirty="0" smtClean="0"/>
              <a:t>По данным Организации Объединённых Наций (ООН ) каждый десятый человек в мире — это человек с инвалидностью!</a:t>
            </a:r>
          </a:p>
          <a:p>
            <a:r>
              <a:rPr lang="ru-RU" dirty="0" smtClean="0"/>
              <a:t>В России более 13 миллионов человек признаны инвалидами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85728"/>
            <a:ext cx="8143900" cy="65722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Человек с инвалидностью постоянно сталкивается в своей жизни с различными ограничениями. Ограничение — это когда ты не можешь легко и просто делать то, что для других людей естественно и привычно.</a:t>
            </a:r>
          </a:p>
          <a:p>
            <a:r>
              <a:rPr lang="ru-RU" dirty="0" smtClean="0"/>
              <a:t>Ты не можешь подняться по лестнице, если ушиб ногу. Тебе сложно есть обычную </a:t>
            </a:r>
            <a:r>
              <a:rPr lang="ru-RU" dirty="0" smtClean="0"/>
              <a:t>пищу, </a:t>
            </a:r>
            <a:r>
              <a:rPr lang="ru-RU" dirty="0" smtClean="0"/>
              <a:t>когда болят зубы. </a:t>
            </a:r>
            <a:r>
              <a:rPr lang="ru-RU" dirty="0" smtClean="0"/>
              <a:t>Если у </a:t>
            </a:r>
            <a:r>
              <a:rPr lang="ru-RU" dirty="0" smtClean="0"/>
              <a:t>тебя болит </a:t>
            </a:r>
            <a:r>
              <a:rPr lang="ru-RU" dirty="0" smtClean="0"/>
              <a:t>голова - тебе </a:t>
            </a:r>
            <a:r>
              <a:rPr lang="ru-RU" dirty="0" smtClean="0"/>
              <a:t>сложно выучить длинное стихотворение, общаться в шумной компании. Ты знаешь, что эти ограничения исчезнут, когда ты выздоровеешь. </a:t>
            </a:r>
            <a:endParaRPr lang="ru-RU" dirty="0" smtClean="0"/>
          </a:p>
          <a:p>
            <a:r>
              <a:rPr lang="ru-RU" dirty="0" smtClean="0"/>
              <a:t>Человек </a:t>
            </a:r>
            <a:r>
              <a:rPr lang="ru-RU" dirty="0" smtClean="0"/>
              <a:t>с инвалидностью сталкивается с такими сложностями каждый </a:t>
            </a:r>
            <a:r>
              <a:rPr lang="ru-RU" dirty="0" smtClean="0"/>
              <a:t>день!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8143900" cy="1154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С какими препятствиями сталкиваются люди с инвалидностью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714488"/>
            <a:ext cx="8143900" cy="514351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- отсутствие субтитров в телепередачах;</a:t>
            </a:r>
          </a:p>
          <a:p>
            <a:r>
              <a:rPr lang="ru-RU" dirty="0" smtClean="0"/>
              <a:t>- отсутствие пандусов;</a:t>
            </a:r>
          </a:p>
          <a:p>
            <a:r>
              <a:rPr lang="ru-RU" dirty="0" smtClean="0"/>
              <a:t>- отсутствие возможности попасть в инвалидной коляске в общественный транспорт;</a:t>
            </a:r>
          </a:p>
          <a:p>
            <a:pPr lvl="0"/>
            <a:r>
              <a:rPr lang="ru-RU" dirty="0" smtClean="0"/>
              <a:t>отсутствие нужной информации, рассказанной понятным и простым языком;</a:t>
            </a:r>
          </a:p>
          <a:p>
            <a:r>
              <a:rPr lang="ru-RU" dirty="0" smtClean="0"/>
              <a:t>прозрачные двери — сложное препятствие для </a:t>
            </a:r>
            <a:r>
              <a:rPr lang="ru-RU" dirty="0" smtClean="0"/>
              <a:t>слабовидящих,</a:t>
            </a:r>
          </a:p>
          <a:p>
            <a:r>
              <a:rPr lang="ru-RU" dirty="0" smtClean="0"/>
              <a:t>светофоры </a:t>
            </a:r>
            <a:r>
              <a:rPr lang="ru-RU" dirty="0" smtClean="0"/>
              <a:t>без звуковых сигналов — прямая угроза для жизни человека с плохим зрением.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2976" y="4286256"/>
            <a:ext cx="78581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 </a:t>
            </a:r>
          </a:p>
          <a:p>
            <a:pPr algn="ctr"/>
            <a:r>
              <a:rPr lang="ru-RU" sz="2800" b="1" dirty="0" smtClean="0"/>
              <a:t>Люди </a:t>
            </a:r>
            <a:r>
              <a:rPr lang="ru-RU" sz="2800" b="1" dirty="0" smtClean="0"/>
              <a:t>с инвалидностью смогут реализовать свои </a:t>
            </a:r>
            <a:r>
              <a:rPr lang="ru-RU" sz="2800" b="1" dirty="0" smtClean="0"/>
              <a:t>права только </a:t>
            </a:r>
            <a:r>
              <a:rPr lang="ru-RU" sz="2800" b="1" dirty="0" smtClean="0"/>
              <a:t>при равном и уважительном отношении со стороны </a:t>
            </a:r>
            <a:r>
              <a:rPr lang="ru-RU" sz="2800" b="1" dirty="0" smtClean="0"/>
              <a:t>окружающих!</a:t>
            </a:r>
            <a:endParaRPr lang="ru-RU" sz="2800" b="1" dirty="0" smtClean="0"/>
          </a:p>
        </p:txBody>
      </p:sp>
      <p:pic>
        <p:nvPicPr>
          <p:cNvPr id="7" name="Содержимое 3" descr="https://sch1512.mskobr.ru/files/%D0%BE%D0%B2%D0%B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0"/>
            <a:ext cx="614366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424</TotalTime>
  <Words>401</Words>
  <PresentationFormat>Экран (4:3)</PresentationFormat>
  <Paragraphs>27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Солнцестояние</vt:lpstr>
      <vt:lpstr>Слайд 1</vt:lpstr>
      <vt:lpstr>Неделя инклюзивного образования  «Разные возможности – равные права»                                                          Слинченко Людмила Михайловна,                                 учитель-логопед МБОУ «Кировская ОШ №1»</vt:lpstr>
      <vt:lpstr>Слайд 3</vt:lpstr>
      <vt:lpstr>Слайд 4</vt:lpstr>
      <vt:lpstr>Что такое инвалидность?</vt:lpstr>
      <vt:lpstr>Слайд 6</vt:lpstr>
      <vt:lpstr>С какими препятствиями сталкиваются люди с инвалидностью?</vt:lpstr>
      <vt:lpstr>Слайд 8</vt:lpstr>
      <vt:lpstr>Слайд 9</vt:lpstr>
      <vt:lpstr>Успешным может стать каждый!</vt:lpstr>
      <vt:lpstr>Ник Вуйчич Австралийский писатель и меценат, мотивационный оратор, рождённый с синдромом тетраамелии - редким наследственным заболеванием, приводящим к отсутствию всех четырёх конечностей. 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Логопед</dc:creator>
  <cp:lastModifiedBy>Ludmila_book</cp:lastModifiedBy>
  <cp:revision>19</cp:revision>
  <dcterms:created xsi:type="dcterms:W3CDTF">2023-04-11T06:34:25Z</dcterms:created>
  <dcterms:modified xsi:type="dcterms:W3CDTF">2025-04-08T12:24:51Z</dcterms:modified>
</cp:coreProperties>
</file>