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69" r:id="rId13"/>
    <p:sldId id="272" r:id="rId14"/>
    <p:sldId id="271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21" autoAdjust="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 userDrawn="1"/>
        </p:nvSpPr>
        <p:spPr>
          <a:xfrm>
            <a:off x="986396" y="2249748"/>
            <a:ext cx="7272808" cy="3960440"/>
          </a:xfrm>
          <a:prstGeom prst="roundRect">
            <a:avLst/>
          </a:prstGeom>
          <a:blipFill dpi="0" rotWithShape="1">
            <a:blip r:embed="rId2">
              <a:alphaModFix amt="36000"/>
            </a:blip>
            <a:srcRect/>
            <a:stretch>
              <a:fillRect b="-5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8" y="260648"/>
            <a:ext cx="5616624" cy="2376264"/>
          </a:xfrm>
          <a:prstGeom prst="rect">
            <a:avLst/>
          </a:prstGeom>
        </p:spPr>
      </p:pic>
      <p:sp>
        <p:nvSpPr>
          <p:cNvPr id="9" name="Рамка 8"/>
          <p:cNvSpPr/>
          <p:nvPr userDrawn="1"/>
        </p:nvSpPr>
        <p:spPr>
          <a:xfrm>
            <a:off x="251520" y="260648"/>
            <a:ext cx="8640960" cy="6336704"/>
          </a:xfrm>
          <a:prstGeom prst="frame">
            <a:avLst>
              <a:gd name="adj1" fmla="val 247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Рамка 7"/>
            <p:cNvSpPr/>
            <p:nvPr userDrawn="1"/>
          </p:nvSpPr>
          <p:spPr>
            <a:xfrm>
              <a:off x="107504" y="116632"/>
              <a:ext cx="8928992" cy="6624736"/>
            </a:xfrm>
            <a:prstGeom prst="frame">
              <a:avLst>
                <a:gd name="adj1" fmla="val 19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Рамка 6"/>
            <p:cNvSpPr/>
            <p:nvPr userDrawn="1"/>
          </p:nvSpPr>
          <p:spPr>
            <a:xfrm>
              <a:off x="0" y="0"/>
              <a:ext cx="9144000" cy="6858000"/>
            </a:xfrm>
            <a:prstGeom prst="frame">
              <a:avLst>
                <a:gd name="adj1" fmla="val 175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87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65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70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 userDrawn="1"/>
        </p:nvSpPr>
        <p:spPr>
          <a:xfrm>
            <a:off x="251520" y="260648"/>
            <a:ext cx="8640960" cy="6336704"/>
          </a:xfrm>
          <a:prstGeom prst="frame">
            <a:avLst>
              <a:gd name="adj1" fmla="val 247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Рамка 9"/>
            <p:cNvSpPr/>
            <p:nvPr userDrawn="1"/>
          </p:nvSpPr>
          <p:spPr>
            <a:xfrm>
              <a:off x="107504" y="116632"/>
              <a:ext cx="8928992" cy="6624736"/>
            </a:xfrm>
            <a:prstGeom prst="frame">
              <a:avLst>
                <a:gd name="adj1" fmla="val 19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Рамка 10"/>
            <p:cNvSpPr/>
            <p:nvPr userDrawn="1"/>
          </p:nvSpPr>
          <p:spPr>
            <a:xfrm>
              <a:off x="0" y="0"/>
              <a:ext cx="9144000" cy="6858000"/>
            </a:xfrm>
            <a:prstGeom prst="frame">
              <a:avLst>
                <a:gd name="adj1" fmla="val 175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0" y="4710459"/>
            <a:ext cx="1663700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67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2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18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26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9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47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65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47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17962-69E7-43F9-81C0-601CEFE49434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6028-A1FB-4594-902A-4506D3D863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71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130425"/>
            <a:ext cx="8064896" cy="425090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_BodoniNova" pitchFamily="18" charset="-52"/>
              </a:rPr>
              <a:t>Открытый онлайн-конкурс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_BodoniNova" pitchFamily="18" charset="-52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_BodoniNova" pitchFamily="18" charset="-52"/>
              </a:rPr>
              <a:t>среди школьных спортивных клубов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_BodoniNova" pitchFamily="18" charset="-52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_BodoniNova" pitchFamily="18" charset="-52"/>
              </a:rPr>
              <a:t>общеобразовательных организаций</a:t>
            </a:r>
            <a:r>
              <a:rPr lang="ru-RU" sz="3200" b="1" dirty="0" smtClean="0">
                <a:solidFill>
                  <a:srgbClr val="C00000"/>
                </a:solidFill>
                <a:latin typeface="a_BodoniNova" pitchFamily="18" charset="-52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a_BodoniNova" pitchFamily="18" charset="-52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_BodoniNova" pitchFamily="18" charset="-52"/>
              </a:rPr>
              <a:t>«СЛАВЬСЯ РУСЬ СВОИМИ БОГАТЫРЯМИ»</a:t>
            </a:r>
            <a:r>
              <a:rPr lang="ru-RU" sz="3200" b="1" dirty="0" smtClean="0">
                <a:solidFill>
                  <a:srgbClr val="C00000"/>
                </a:solidFill>
                <a:latin typeface="a_BodoniNova" pitchFamily="18" charset="-52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a_BodoniNova" pitchFamily="18" charset="-52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_BodoniNova" pitchFamily="18" charset="-52"/>
              </a:rPr>
              <a:t>НОМИНАЦИЯ: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_BodoniNova" pitchFamily="18" charset="-52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_BodoniNova" pitchFamily="18" charset="-52"/>
              </a:rPr>
              <a:t>«Презентация программы мероприятий патриотической направленности в рамках деятельности ШСК в 2021-2022 учебном году»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_BodoniNova" pitchFamily="18" charset="-52"/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_BodoniNova" pitchFamily="18" charset="-52"/>
              </a:rPr>
            </a:br>
            <a:endParaRPr lang="ru-RU" sz="3200" b="1" dirty="0">
              <a:solidFill>
                <a:schemeClr val="accent2">
                  <a:lumMod val="50000"/>
                </a:schemeClr>
              </a:solidFill>
              <a:latin typeface="a_BodoniNova" pitchFamily="18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691680" y="6381327"/>
            <a:ext cx="593670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6643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 футболу и волейболу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40" y="1119961"/>
            <a:ext cx="4322174" cy="27363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312" y="1141026"/>
            <a:ext cx="4392488" cy="273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834163"/>
            <a:ext cx="524293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87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680520" cy="31624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6672"/>
            <a:ext cx="4248472" cy="3162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2411760" y="3662140"/>
            <a:ext cx="453650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97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Добиваемся определённых результатов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919" y="3832779"/>
            <a:ext cx="4051073" cy="2652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0417"/>
            <a:ext cx="4042792" cy="2652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6866" b="5899"/>
          <a:stretch/>
        </p:blipFill>
        <p:spPr>
          <a:xfrm>
            <a:off x="4508273" y="1180417"/>
            <a:ext cx="4186982" cy="530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27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сотрудничаем с ВПЦ «Кордон-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Тарханкут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66" y="3789040"/>
            <a:ext cx="4557886" cy="259149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9" y="1172038"/>
            <a:ext cx="4468781" cy="26170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01" y="1172038"/>
            <a:ext cx="424847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03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9" y="3789040"/>
            <a:ext cx="4834880" cy="25336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20688"/>
            <a:ext cx="3600400" cy="5544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56692"/>
            <a:ext cx="460851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85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     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верим, что только сильные духом, спортивные и любящие свою страну люди могут обеспечить ей благополучное будущее!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ВНИМАНИЕ!!!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93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Крым</a:t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Муниципальное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</a:rPr>
              <a:t>бюджетное общеобразовательное учреждение «</a:t>
            </a:r>
            <a:r>
              <a:rPr lang="ru-RU" sz="27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Краснополянская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</a:rPr>
              <a:t> средняя школа имени Мещерякова Ивана Егоровича» муниципального образования Черноморский район Республики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Крым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4400" b="1" dirty="0">
                <a:solidFill>
                  <a:srgbClr val="ED7D31">
                    <a:lumMod val="75000"/>
                  </a:srgbClr>
                </a:solidFill>
                <a:latin typeface="Monotype Corsiva" panose="03010101010201010101" pitchFamily="66" charset="0"/>
                <a:ea typeface="Courier New" panose="02070309020205020404" pitchFamily="49" charset="0"/>
              </a:rPr>
              <a:t>Школьный Спортивный Клуб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ED7D31">
                    <a:lumMod val="75000"/>
                  </a:srgbClr>
                </a:solidFill>
                <a:latin typeface="Monotype Corsiva" panose="03010101010201010101" pitchFamily="66" charset="0"/>
                <a:ea typeface="Courier New" panose="02070309020205020404" pitchFamily="49" charset="0"/>
              </a:rPr>
              <a:t>«Олимпиец»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400" b="1" dirty="0">
                <a:solidFill>
                  <a:srgbClr val="002060"/>
                </a:solidFill>
                <a:latin typeface="Monotype Corsiva" panose="03010101010201010101" pitchFamily="66" charset="0"/>
                <a:ea typeface="Courier New" panose="02070309020205020404" pitchFamily="49" charset="0"/>
              </a:rPr>
              <a:t>п</a:t>
            </a:r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Courier New" panose="02070309020205020404" pitchFamily="49" charset="0"/>
              </a:rPr>
              <a:t>редставляет программу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ourier New" panose="02070309020205020404" pitchFamily="49" charset="0"/>
              </a:rPr>
              <a:t>«Мы – патриоты своей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ourier New" panose="02070309020205020404" pitchFamily="49" charset="0"/>
              </a:rPr>
              <a:t>страны!»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sz="4400" b="1" dirty="0" smtClean="0">
              <a:solidFill>
                <a:srgbClr val="ED7D31">
                  <a:lumMod val="75000"/>
                </a:srgbClr>
              </a:solidFill>
              <a:latin typeface="Monotype Corsiva" panose="03010101010201010101" pitchFamily="66" charset="0"/>
              <a:ea typeface="Courier New" panose="02070309020205020404" pitchFamily="49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                               Руководитель ШСК: Швец Александр Викторович</a:t>
            </a:r>
            <a:r>
              <a:rPr lang="ru-RU" sz="2000" b="1" dirty="0" smtClean="0">
                <a:solidFill>
                  <a:srgbClr val="ED7D31">
                    <a:lumMod val="75000"/>
                  </a:srgbClr>
                </a:solidFill>
                <a:latin typeface="Monotype Corsiva" panose="03010101010201010101" pitchFamily="66" charset="0"/>
                <a:ea typeface="Courier New" panose="02070309020205020404" pitchFamily="49" charset="0"/>
              </a:rPr>
              <a:t> </a:t>
            </a:r>
            <a:endParaRPr lang="ru-RU" sz="2000" b="1" dirty="0">
              <a:solidFill>
                <a:srgbClr val="ED7D31">
                  <a:lumMod val="75000"/>
                </a:srgbClr>
              </a:solidFill>
              <a:latin typeface="Monotype Corsiva" panose="03010101010201010101" pitchFamily="66" charset="0"/>
              <a:ea typeface="Courier New" panose="02070309020205020404" pitchFamily="49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942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Историческая справка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 Школьном Спортивном КЛУБЕ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pPr marL="0" lvl="0" indent="0" algn="just">
              <a:spcBef>
                <a:spcPts val="1000"/>
              </a:spcBef>
              <a:buNone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С 18 января 2022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в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Краснополянская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СШ 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им.Мещерякова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И.Е.» успешно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функционирует школьный спортивный  клуб «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Олимпиец» -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общественная организация учителей и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учащихся,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способствующая  развитию физической культуры и спорта в школе.  Все участники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-образовательного процесса объединились вокруг общего дела: были определены цели и задачи клуба, разработана нормативно-правовая база ШСК: Положение ШСК, разработан и утвержден Устав спортивного  клуба, избран Совет клуба, составлен план мероприятий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проведен конкурс, в  результате которого родилось название ШСК «Олимпиец», появились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девиз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«Поколение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сильных для сильной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страны» и эмблема клуба.</a:t>
            </a:r>
          </a:p>
          <a:p>
            <a:pPr marL="0" indent="0">
              <a:buNone/>
            </a:pPr>
            <a:r>
              <a:rPr lang="ru-RU" dirty="0" smtClean="0"/>
              <a:t>            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569" y="4221088"/>
            <a:ext cx="2381250" cy="211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00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очень любим свою страну и гордимся ею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756">
            <a:off x="456827" y="1792829"/>
            <a:ext cx="4032452" cy="2736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516">
            <a:off x="4605399" y="1920005"/>
            <a:ext cx="4120934" cy="261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48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 в различных мероприятиях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9498" y="3645024"/>
            <a:ext cx="4186808" cy="2664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728"/>
            <a:ext cx="4114800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89" y="908777"/>
            <a:ext cx="4104456" cy="2520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2" b="21829"/>
          <a:stretch/>
        </p:blipFill>
        <p:spPr>
          <a:xfrm>
            <a:off x="457200" y="3666681"/>
            <a:ext cx="4092298" cy="264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25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Почетный караул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Вахты Памяти поколений - «Пост № 1»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74" y="4001316"/>
            <a:ext cx="4042792" cy="249516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53632"/>
            <a:ext cx="4186808" cy="24930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73" y="1453632"/>
            <a:ext cx="4042792" cy="24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56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4608512" cy="302433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56992"/>
            <a:ext cx="4824536" cy="300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50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727434"/>
            <a:ext cx="4188315" cy="2450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429000"/>
            <a:ext cx="4248472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727434"/>
            <a:ext cx="402370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93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Смотр строя и песни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7" y="980729"/>
            <a:ext cx="4079243" cy="26642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89040"/>
            <a:ext cx="4176464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47" y="980729"/>
            <a:ext cx="397078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403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200</Words>
  <Application>Microsoft Office PowerPoint</Application>
  <PresentationFormat>Экран (4:3)</PresentationFormat>
  <Paragraphs>23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a_BodoniNova</vt:lpstr>
      <vt:lpstr>Arial</vt:lpstr>
      <vt:lpstr>Calibri</vt:lpstr>
      <vt:lpstr>Courier New</vt:lpstr>
      <vt:lpstr>Monotype Corsiva</vt:lpstr>
      <vt:lpstr>Times New Roman</vt:lpstr>
      <vt:lpstr>Тема Office</vt:lpstr>
      <vt:lpstr>Открытый онлайн-конкурс среди школьных спортивных клубов общеобразовательных организаций «СЛАВЬСЯ РУСЬ СВОИМИ БОГАТЫРЯМИ» НОМИНАЦИЯ: «Презентация программы мероприятий патриотической направленности в рамках деятельности ШСК в 2021-2022 учебном году»  </vt:lpstr>
      <vt:lpstr>Республика Крым Муниципальное бюджетное общеобразовательное учреждение «Краснополянская средняя школа имени Мещерякова Ивана Егоровича» муниципального образования Черноморский район Республики Крым</vt:lpstr>
      <vt:lpstr>Историческая справка  о Школьном Спортивном КЛУБЕ</vt:lpstr>
      <vt:lpstr>Мы очень любим свою страну и гордимся ею </vt:lpstr>
      <vt:lpstr>Участвуем в различных мероприятиях</vt:lpstr>
      <vt:lpstr>Традиционный Почетный караул Вахты Памяти поколений - «Пост № 1»</vt:lpstr>
      <vt:lpstr>Презентация PowerPoint</vt:lpstr>
      <vt:lpstr>Презентация PowerPoint</vt:lpstr>
      <vt:lpstr>Ежегодный Смотр строя и песни</vt:lpstr>
      <vt:lpstr>Соревнования по футболу и волейболу</vt:lpstr>
      <vt:lpstr>Презентация PowerPoint</vt:lpstr>
      <vt:lpstr>Добиваемся определённых результатов</vt:lpstr>
      <vt:lpstr>Активно сотрудничаем с ВПЦ «Кордон-Тарханкут»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Михайловна</dc:creator>
  <cp:lastModifiedBy>Irina</cp:lastModifiedBy>
  <cp:revision>15</cp:revision>
  <dcterms:created xsi:type="dcterms:W3CDTF">2014-10-10T15:46:05Z</dcterms:created>
  <dcterms:modified xsi:type="dcterms:W3CDTF">2022-10-31T10:13:02Z</dcterms:modified>
</cp:coreProperties>
</file>