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568C9F-6217-D621-0AE1-7D04DEB87E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ECFB989-904A-60E0-DF1A-3336EF1C31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A28153-19CE-52B9-C946-CA442BCCB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45B4-4F40-4DF8-93B3-D0EF0D6EC4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B37FCE-8B78-EC1D-FE13-F004B8EF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A2987D-59A9-0D43-4A7A-C7EC62E18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F30B-A00C-4FD6-B596-1229A83F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774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242DF-9825-C089-92FC-96F4785C2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F4386AB-D170-E530-4E99-95D283D30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67A101-08FD-C4CC-FB08-91FAFD43E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45B4-4F40-4DF8-93B3-D0EF0D6EC4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00C712-32D1-4649-DD4F-AA36A7DFC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334B7D-150C-80F0-92A1-456D8CC92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F30B-A00C-4FD6-B596-1229A83F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914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2F989C8-4B6D-3450-7847-E325BFF99D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64C550-59AC-2027-A69B-5E34A5EAB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7B6779-1E7C-01E5-62A4-285EC3C12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45B4-4F40-4DF8-93B3-D0EF0D6EC4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645FEE-C504-C3DC-F924-28B158527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FA0ECB-348B-5B2B-2F53-589E9203A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F30B-A00C-4FD6-B596-1229A83F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56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91050D-3E0D-6F14-EE09-9DAEB3601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2C3CFA-E176-2CCB-A446-CCBBA21BD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5A070D-8736-08E4-45B7-97755541B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45B4-4F40-4DF8-93B3-D0EF0D6EC4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EC7C55-B1F5-229E-B66B-D7AECCB07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BFC6EA-DAC1-9B63-BF1E-9DE01A7D4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F30B-A00C-4FD6-B596-1229A83F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38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13B192-93DA-F499-4CCC-221365F64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80C6E60-983F-E32A-8CE4-236C43164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DB2FA8-C630-23A8-8A9B-26DEE217F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45B4-4F40-4DF8-93B3-D0EF0D6EC4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21FED6-29D7-58EA-F8BD-20B241DB8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AD1045-6DA2-F027-F6AD-FBAA889F0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F30B-A00C-4FD6-B596-1229A83F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51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318077-0AB2-1C1D-E2A0-94696907F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EE686B-D9DA-BE9E-851A-3AAA825752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F20B56-4B5D-73FC-D001-76E4B98F3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AA6695-535B-C410-7E00-9D667CF9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45B4-4F40-4DF8-93B3-D0EF0D6EC4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6FB846-8757-6E4B-3BB6-3A272226A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395D4E-2433-2DED-11BD-A00BD6567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F30B-A00C-4FD6-B596-1229A83F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160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1773C9-B579-A863-12E9-94A0D0D1A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4B945E-FF5D-76B5-2AC6-E9DD76D2F8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833FE90-3700-8E6A-0A62-142DD512E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F25956-1E70-C0C5-6824-2518D2F3C0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4B6A38D-87E0-994D-62AA-516FEDBB77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8A4112B-41FF-657D-B89B-7E015C86C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45B4-4F40-4DF8-93B3-D0EF0D6EC4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F1A0D8E-D0AF-E899-6242-8E8CE676E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3078397-B142-13BE-DEB1-2898D6845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F30B-A00C-4FD6-B596-1229A83F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217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812DE1-5A1D-C277-7F26-BDF030E24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00A32F4-7DA9-2C52-6665-676C4B11C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45B4-4F40-4DF8-93B3-D0EF0D6EC4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9A49C1B-38C6-513B-3A6C-DD54B67C7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8B19963-721A-7F82-946D-2C85EF33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F30B-A00C-4FD6-B596-1229A83F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84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DBCB33D-65C0-1A17-8DC4-3A56CF1DA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45B4-4F40-4DF8-93B3-D0EF0D6EC4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76987B6-F6F0-797F-74EA-E643A4552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2919FA-5671-2C48-035B-A093F1A02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F30B-A00C-4FD6-B596-1229A83F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492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419D5-9BE3-AAF5-B2D3-972091A62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350375-A17B-80AA-1686-75C327A95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8AE11F-7530-9CC8-4E80-78B272BC70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5823A7-F5C2-430C-0C68-A430BED72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45B4-4F40-4DF8-93B3-D0EF0D6EC4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DB3C1F-9FF3-CDEC-0127-03D256ADB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BD6D5AF-C5CE-87A2-6598-E85704F91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F30B-A00C-4FD6-B596-1229A83F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199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159B3-55A4-3403-88D5-F23C716DD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996C2F6-8E5C-02E3-3F18-7BA8AA2740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3FE64FC-0BAA-3C1A-C0F4-0C1B0250FF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2E7613-65DA-ACA8-9E2E-688F9A129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45B4-4F40-4DF8-93B3-D0EF0D6EC4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0E9A88-5CA5-7C4D-32AA-3815FBB78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B2C63A-0D7F-A282-E47D-ADE469176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F30B-A00C-4FD6-B596-1229A83F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043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16E008-2C26-93A6-B44D-54EC6A9AE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79445F-DF9F-88B0-E7B9-3539A3B5D6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DD2C8F-5F5B-BA5D-53D0-9AF66EB2D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645B4-4F40-4DF8-93B3-D0EF0D6EC4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222504-58BB-6CB8-A928-3B29D9DC81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A647A6-B116-D69A-605B-9F4E03B35A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1F30B-A00C-4FD6-B596-1229A83F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59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208E76-3CD0-1688-B781-CBDD24DC9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823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D5F536-D996-BAC6-1D5D-9D80380502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281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6C6748B0-1509-8036-E391-A3A0A5EB07B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764" y="0"/>
            <a:ext cx="6858000" cy="6858000"/>
          </a:xfrm>
        </p:spPr>
      </p:pic>
    </p:spTree>
    <p:extLst>
      <p:ext uri="{BB962C8B-B14F-4D97-AF65-F5344CB8AC3E}">
        <p14:creationId xmlns:p14="http://schemas.microsoft.com/office/powerpoint/2010/main" val="2840035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B4768F-E2EB-8D03-5833-B70DFE1C6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83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B90FF8-B241-0EC5-220F-440EBD22F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879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1</dc:creator>
  <cp:lastModifiedBy>1</cp:lastModifiedBy>
  <cp:revision>1</cp:revision>
  <dcterms:created xsi:type="dcterms:W3CDTF">2026-08-17T12:05:09Z</dcterms:created>
  <dcterms:modified xsi:type="dcterms:W3CDTF">2026-08-17T12:06:40Z</dcterms:modified>
</cp:coreProperties>
</file>