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427602-56FB-E1F9-A238-6F2E4DE2FE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8BD6BE-9585-6B5C-9F28-37BD34FFC2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E00296-C167-CE7E-7DAD-7CFFE55FF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EF5F5-0B40-4922-98D2-9CF14456DE4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00A29E-3470-3000-8BCC-4824D33F2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BF8560-7285-714B-64BF-F35E3B18D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4AC2-5500-4EA1-B91F-5E1E92E9A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414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4B9FF3-8BAE-A88D-C154-4A8EDFC02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8F6842-6E6D-C563-4745-8CBA9497D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0C3ECB-75F4-085F-C21B-42DCF760B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EF5F5-0B40-4922-98D2-9CF14456DE4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D3EEF5-6EEE-5AD4-4AC3-AC2DCB034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855E02-8225-4637-6788-F742FB4B3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4AC2-5500-4EA1-B91F-5E1E92E9A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729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1D676A6-BEF0-E1C0-4803-AAE8CDD944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9339DE-7680-CB38-01A0-963138552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F2A95A-EEE9-7204-0E0C-46FC720F8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EF5F5-0B40-4922-98D2-9CF14456DE4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507FB5-25DF-1482-4E87-5694E53A9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A31B99-41BD-7B15-6953-8A7DFE843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4AC2-5500-4EA1-B91F-5E1E92E9A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5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360E0-20E2-E9D9-5A56-0EF85B15B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6A01FD-6856-54EB-E1F4-FC02BEBC4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176D04-3EF9-5204-33C8-96E37648F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EF5F5-0B40-4922-98D2-9CF14456DE4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B0FC8A-E633-1005-9E63-8513791F3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D1AAEA-A33E-8AFF-E200-0DE52503C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4AC2-5500-4EA1-B91F-5E1E92E9A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89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C7FD59-7C3C-9CFC-3975-A71C594E7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A37603-AAEF-609B-26A2-ED9EDF3F5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513892-91CC-E299-66A0-F8687497F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EF5F5-0B40-4922-98D2-9CF14456DE4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FF06DB-4E85-1C17-FDE7-4C5495369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CD15B5-48D9-8211-8E0D-9E8029BC4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4AC2-5500-4EA1-B91F-5E1E92E9A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031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8F7345-FB80-4AA2-7B3F-8CF46401D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18163E-9DC3-40F4-0DB2-EC86518FBD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9315E7-1961-529F-C9C8-D74F2A202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0E942E-F9E9-B955-EF8D-4AD8C35E0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EF5F5-0B40-4922-98D2-9CF14456DE4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9A8DA7-ABFD-4CA1-F2CA-0DD02A876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EF424C-64E5-1B4F-F830-27BFAD484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4AC2-5500-4EA1-B91F-5E1E92E9A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43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F94636-C9AB-1B13-53D1-022E669B2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6B3055-E350-248D-F25A-A7E8AD6AE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AA2BBE-C9C0-8AB1-270E-861050FE7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63020EE-1128-89DC-0291-FE35FC81E9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242479-E68A-AF17-C691-6FF53D1B44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3EDED51-1535-F972-9FF9-8B1D9043F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EF5F5-0B40-4922-98D2-9CF14456DE4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CC007B9-FF05-147C-BE5C-05975134A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B8B99-F07D-C419-518C-ECB97A2BC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4AC2-5500-4EA1-B91F-5E1E92E9A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557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BF7AB-7572-BA26-DC58-1EBFE877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F52BCAC-C252-2FB4-C0AA-B55433573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EF5F5-0B40-4922-98D2-9CF14456DE4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FAD352-49AD-C67E-C702-1C2752582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389CB49-3104-DE61-097D-26FBDB3C7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4AC2-5500-4EA1-B91F-5E1E92E9A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464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ACADB10-D5C2-38DD-0BC7-072771C75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EF5F5-0B40-4922-98D2-9CF14456DE4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4B64B43-9372-C568-68A8-C6139F718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792720-85B0-8FEB-0BFF-2ECC4DA10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4AC2-5500-4EA1-B91F-5E1E92E9A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554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526DE-0F52-168E-5427-D8E84D0A8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47003F-A3E5-C13C-81B0-BC0903E90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8BE1F2-F770-0D47-B79C-C513F4AFD3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592A4B-34B7-5472-2994-6F6FCEBE5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EF5F5-0B40-4922-98D2-9CF14456DE4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4B3A83-BDC0-01AE-6525-7F609259C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50D039-11FD-1855-C12E-2FF044757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4AC2-5500-4EA1-B91F-5E1E92E9A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042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58A50-83DD-6EAB-DC8C-B208412E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45E1EB2-8772-30C5-9187-03A47E035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FC0897-8EB4-504A-BE11-E1126CB38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E97744-8283-B414-0881-BAF8B7F39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EF5F5-0B40-4922-98D2-9CF14456DE4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93D3E2-BCBA-B2DA-5469-0C8E9308B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072247-6FBA-4068-8648-0C3A5F015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4AC2-5500-4EA1-B91F-5E1E92E9A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880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C06E9A-7C35-18BC-08B4-BBE965561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6A1226-C39D-CD54-6A18-F71C53321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F72939-8AE4-A84F-F01B-C60E4EB069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EF5F5-0B40-4922-98D2-9CF14456DE41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5DA28A-A378-BD52-68E0-F41C90B996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7F7097-4E1F-AB0D-FC7A-EECF34E6F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34AC2-5500-4EA1-B91F-5E1E92E9A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36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38DF80-9C9B-3A33-0A89-2737C85B5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3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7FC9DE-5137-9AFB-6CCC-702911D91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805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C66652-F167-9B99-FAA5-5902182B2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630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1</dc:creator>
  <cp:lastModifiedBy>1</cp:lastModifiedBy>
  <cp:revision>1</cp:revision>
  <dcterms:created xsi:type="dcterms:W3CDTF">2026-08-17T12:01:29Z</dcterms:created>
  <dcterms:modified xsi:type="dcterms:W3CDTF">2026-08-17T12:01:35Z</dcterms:modified>
</cp:coreProperties>
</file>