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573528-2676-3DF2-807E-929D24AD9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8982B8-AE25-8CBA-1CC0-125B0F94F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A30AC4-3C45-EBB3-2C9F-9383687D1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09D52F-FD81-1EE3-D23F-588EC9461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9D9A06-5EEB-25F8-449A-9CC0932F8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694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BFF00-1D29-C279-C074-48DEC1057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CF4677-5E74-F24A-4A8D-C59E1B269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18A4D4-2021-4341-B6F7-80B62FB85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DB4AE1-7E63-7509-449F-73631D5E9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2B4E25-4B9F-01B8-11E6-9FFC64656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538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8650D8-7893-C28C-FC98-7DA623B902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F097B4-BB83-A56B-2D3A-39B40FE1B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21FA6-306B-D4D0-B273-0A876F39D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DB6EEC-5760-9CD1-9610-7A405DD2E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1F2553-B3D5-965A-F9E1-EF2CCDA28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88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E82F42-CD55-89B5-22AB-8D93B346B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18BAEB-2A9F-2583-19BB-AC2FC91AA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389CE8-7EEC-B796-AD64-8189D1646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EDDC8E-3B88-0C73-31C4-279B63DE6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27B581-E776-6F80-2CF0-326485C1C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88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364C96-8FDB-8B1A-887C-DCB404E1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E19580-DA12-05E2-B7F1-8381F552A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DD7736-192D-DEF4-EA7D-861F993BD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DB7554-71EA-DC09-1FF6-C3E4F5E0A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F40BC2-4ED6-223A-E4D8-5797DF346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61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DC7F2D-DC11-EE37-38F1-C7D453F35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F24074-DD39-5841-85EA-362B520E7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5A85454-88B3-E9AE-7833-77618B31CE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60FFA8-6E2E-CC1B-78FB-628347B20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97AEA4-6E12-16CC-C8E3-E9A51DA73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92FF46-B65E-46F4-DA17-726A8EAE5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226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DED492-9DBE-05AB-67F3-CB2F9B7AD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35C22F-522F-4C2D-5FFE-1B8B4E208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3CEC02-F3A3-79F1-9110-4472C52F5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0BDE09-9906-8A3E-09CF-69A7136AF5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05FBA1-39CD-43BA-88DF-6550D1B2F3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3E0C421-3AED-3CA1-0174-EFD06FE45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117ABC9-E34C-2348-E5A0-BF0B53574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5A44AA-2743-EB0E-78C2-70956041D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470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920426-2218-C2C5-B1E7-3559E088C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4F464A7-8F1C-4014-7187-45DFB1054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BC69FB6-CBC1-91C7-C47E-13E3B35B1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65A157-4568-E3E4-CF16-606ED642C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274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6310734-0942-0340-675E-02833CF04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1C6860-9EA4-2329-5F6D-4629BF36C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081BF4B-CEFA-CDA7-1A8E-6ABC66F45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99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8D23C0-F299-EE33-55E9-17B556905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5D28C3-42B9-6CD2-4994-043014BB6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3F6ECE-B146-C00E-E884-696C3DEC7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EA5136-8E7C-128A-75C4-34BA7FD27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D45A7C-A386-D3CE-0A0A-74262ACB5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67B82E-6122-B4C5-6DC1-1796E57AB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11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6DE92-FCF8-1F06-6231-55A17CEC0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D1454C1-9353-C039-F6D8-116FA1DDA7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12B291-C64A-8618-DDCF-CB08FC433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841E45-602D-6615-92ED-48E2F8276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096706-31B8-8E5D-BBB4-7F6E772AE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1E9944-F087-A015-EFBA-402F2E62D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592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6CFA04-7D9C-08BA-DA21-75DF6F44A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D2E726-98A8-3E5C-4619-97A8B6EE6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905683-DEEE-F23C-439D-9AA4CECB96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D1E21-486F-484B-B8B0-78663E2DC82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4D9853-9609-6D50-9A0E-FF0DBDB26A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BB0890-3FE1-56D1-207F-88D3541765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75AD2-28CB-46B4-B749-F8F948A42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88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084DD8-4CB2-60E9-D852-B2F06C2C6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8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8C9CA7-0A6F-4C48-48C2-98DD920B6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70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EB383F-4B6D-90D5-BE17-CF312D27B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93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ACC9C8-549F-7EA9-0743-FBDE596C82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1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3C429E-54BC-155D-B90D-ECD36CA20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0184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1</dc:creator>
  <cp:lastModifiedBy>1</cp:lastModifiedBy>
  <cp:revision>1</cp:revision>
  <dcterms:created xsi:type="dcterms:W3CDTF">2026-08-17T12:03:30Z</dcterms:created>
  <dcterms:modified xsi:type="dcterms:W3CDTF">2026-08-17T12:04:36Z</dcterms:modified>
</cp:coreProperties>
</file>