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216741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5" d="100"/>
          <a:sy n="35" d="100"/>
        </p:scale>
        <p:origin x="34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547135"/>
            <a:ext cx="10363200" cy="7545811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383941"/>
            <a:ext cx="9144000" cy="5232898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C21B7-DD6F-4F1F-9393-7F1B4937D4F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1AD-5947-45FD-B07D-BE16AE390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C21B7-DD6F-4F1F-9393-7F1B4937D4F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1AD-5947-45FD-B07D-BE16AE390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882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1153947"/>
            <a:ext cx="2628900" cy="1836783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153947"/>
            <a:ext cx="7734300" cy="1836783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C21B7-DD6F-4F1F-9393-7F1B4937D4F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1AD-5947-45FD-B07D-BE16AE390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355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C21B7-DD6F-4F1F-9393-7F1B4937D4F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1AD-5947-45FD-B07D-BE16AE390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108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5403489"/>
            <a:ext cx="10515600" cy="9015838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4504620"/>
            <a:ext cx="10515600" cy="4741216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C21B7-DD6F-4F1F-9393-7F1B4937D4F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1AD-5947-45FD-B07D-BE16AE390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188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5769736"/>
            <a:ext cx="5181600" cy="137520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5769736"/>
            <a:ext cx="5181600" cy="137520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C21B7-DD6F-4F1F-9393-7F1B4937D4F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1AD-5947-45FD-B07D-BE16AE390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099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153952"/>
            <a:ext cx="10515600" cy="418933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5313176"/>
            <a:ext cx="5157787" cy="2603905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7917081"/>
            <a:ext cx="5157787" cy="1164483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5313176"/>
            <a:ext cx="5183188" cy="2603905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7917081"/>
            <a:ext cx="5183188" cy="1164483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C21B7-DD6F-4F1F-9393-7F1B4937D4F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1AD-5947-45FD-B07D-BE16AE390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73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C21B7-DD6F-4F1F-9393-7F1B4937D4F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1AD-5947-45FD-B07D-BE16AE390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688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C21B7-DD6F-4F1F-9393-7F1B4937D4F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1AD-5947-45FD-B07D-BE16AE390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963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444942"/>
            <a:ext cx="3932237" cy="5057299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120679"/>
            <a:ext cx="6172200" cy="1540268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6502241"/>
            <a:ext cx="3932237" cy="1204620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C21B7-DD6F-4F1F-9393-7F1B4937D4F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1AD-5947-45FD-B07D-BE16AE390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38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444942"/>
            <a:ext cx="3932237" cy="5057299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3120679"/>
            <a:ext cx="6172200" cy="1540268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6502241"/>
            <a:ext cx="3932237" cy="1204620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C21B7-DD6F-4F1F-9393-7F1B4937D4F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1AD-5947-45FD-B07D-BE16AE390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996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153952"/>
            <a:ext cx="10515600" cy="4189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5769736"/>
            <a:ext cx="10515600" cy="13752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20088720"/>
            <a:ext cx="2743200" cy="11539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C21B7-DD6F-4F1F-9393-7F1B4937D4F9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20088720"/>
            <a:ext cx="4114800" cy="11539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20088720"/>
            <a:ext cx="2743200" cy="11539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911AD-5947-45FD-B07D-BE16AE390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191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9C4CCF-8AF5-AA4E-8603-E09DD0996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0792"/>
            <a:ext cx="12125023" cy="1715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544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E683C3-22E3-B50F-EEAD-48EDC91F0C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19" y="2709268"/>
            <a:ext cx="11487362" cy="1625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119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CF2FF7-9616-415B-90E4-49CA2DB05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19" y="2709268"/>
            <a:ext cx="11487362" cy="1625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747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E42582-0142-8D8A-57AF-7501636C6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19" y="2709268"/>
            <a:ext cx="11487362" cy="1625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109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85C9FC-7CD6-FFC3-EE32-4A9FD91D3B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19" y="2709268"/>
            <a:ext cx="11487362" cy="1625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054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1D719F-1CA5-F341-B267-E576059000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19" y="2709268"/>
            <a:ext cx="11487362" cy="1625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6817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</TotalTime>
  <Words>0</Words>
  <Application>Microsoft Office PowerPoint</Application>
  <PresentationFormat>Произвольный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1</dc:creator>
  <cp:lastModifiedBy>1</cp:lastModifiedBy>
  <cp:revision>1</cp:revision>
  <dcterms:created xsi:type="dcterms:W3CDTF">2026-08-31T09:55:45Z</dcterms:created>
  <dcterms:modified xsi:type="dcterms:W3CDTF">2026-08-31T10:02:44Z</dcterms:modified>
</cp:coreProperties>
</file>