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1500083"/>
            <a:ext cx="6732239" cy="3816424"/>
          </a:xfrm>
        </p:spPr>
        <p:txBody>
          <a:bodyPr/>
          <a:lstStyle/>
          <a:p>
            <a:pPr marL="265113" indent="0">
              <a:spcAft>
                <a:spcPts val="0"/>
              </a:spcAft>
              <a:buNone/>
            </a:pPr>
            <a:r>
              <a:rPr lang="ru-RU" sz="1400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                                 Читать </a:t>
            </a:r>
            <a:r>
              <a:rPr lang="ru-RU" sz="1400" dirty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книги всегда полезно и интересно.</a:t>
            </a: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100" dirty="0" smtClean="0">
                <a:effectLst/>
                <a:latin typeface="Calibri"/>
                <a:ea typeface="Calibri"/>
                <a:cs typeface="Times New Roman"/>
              </a:rPr>
              <a:t>                          </a:t>
            </a:r>
            <a:r>
              <a:rPr lang="ru-RU" sz="1400" dirty="0" smtClean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Смотреть </a:t>
            </a:r>
            <a:r>
              <a:rPr lang="ru-RU" sz="1400" dirty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фильмы - увлекательно и познавательно.</a:t>
            </a: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1400" dirty="0">
                <a:solidFill>
                  <a:srgbClr val="C0000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ru-RU" sz="1400" dirty="0"/>
          </a:p>
        </p:txBody>
      </p:sp>
      <p:pic>
        <p:nvPicPr>
          <p:cNvPr id="4" name="Рисунок 3" descr="C:\Users\саша\Desktop\Фото кн нед 2016\IMG_250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" y="255017"/>
            <a:ext cx="2736304" cy="54583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2799542" y="520262"/>
            <a:ext cx="6344458" cy="101085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«Следствие </a:t>
            </a:r>
          </a:p>
          <a:p>
            <a:pPr algn="ctr" rtl="0">
              <a:buNone/>
            </a:pPr>
            <a:r>
              <a:rPr lang="ru-RU" sz="3600" b="1" kern="10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ведут знатоки-</a:t>
            </a:r>
          </a:p>
          <a:p>
            <a:pPr algn="ctr" rtl="0">
              <a:buNone/>
            </a:pPr>
            <a:r>
              <a:rPr lang="ru-RU" sz="3600" b="1" kern="10" dirty="0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kern="10" dirty="0" err="1" smtClean="0">
                <a:ln w="19050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cs typeface="Times New Roman"/>
              </a:rPr>
              <a:t>кинокнигоманы</a:t>
            </a:r>
            <a:r>
              <a:rPr lang="ru-RU" sz="3600" b="1" kern="10" dirty="0" smtClean="0">
                <a:ln w="190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/>
                <a:cs typeface="Times New Roman"/>
              </a:rPr>
              <a:t>»</a:t>
            </a:r>
            <a:endParaRPr lang="ru-RU" sz="3600" b="1" kern="10" dirty="0">
              <a:ln w="1905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324945"/>
            <a:ext cx="4211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 (заочный конкур для учащихся 8-11кл;)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70351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i="1" dirty="0" err="1"/>
              <a:t>Книга+кино</a:t>
            </a:r>
            <a:r>
              <a:rPr lang="ru-RU" i="1" dirty="0"/>
              <a:t>=удовольствие</a:t>
            </a:r>
            <a:r>
              <a:rPr lang="ru-RU" dirty="0"/>
              <a:t> </a:t>
            </a:r>
            <a:endParaRPr lang="ru-RU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542" y="2153266"/>
            <a:ext cx="6344458" cy="4530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3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аша\Desktop\Фото кн нед 2016\IMG_25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8231"/>
            <a:ext cx="453650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аша\Desktop\Фото кн нед 2016\IMG_25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615" y="144567"/>
            <a:ext cx="457200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аша\Desktop\Фото кн нед 2016\IMG_25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249300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саша\Desktop\Кн нед 15-16\кино книга крым\трейлер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205" y="3163893"/>
            <a:ext cx="3384375" cy="1417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Picture 5" descr="C:\Users\саша\Desktop\Кн нед 15-16\кино книга крым\Рисунок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655" y="4773300"/>
            <a:ext cx="3832925" cy="184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7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</TotalTime>
  <Words>25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                                 Читать книги всегда полезно и интересно.                           Смотреть фильмы - увлекательно и познавательно.  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саша</cp:lastModifiedBy>
  <cp:revision>8</cp:revision>
  <dcterms:created xsi:type="dcterms:W3CDTF">2016-03-28T17:38:00Z</dcterms:created>
  <dcterms:modified xsi:type="dcterms:W3CDTF">2016-03-28T18:54:41Z</dcterms:modified>
</cp:coreProperties>
</file>