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500083"/>
            <a:ext cx="6732239" cy="3816424"/>
          </a:xfrm>
        </p:spPr>
        <p:txBody>
          <a:bodyPr/>
          <a:lstStyle/>
          <a:p>
            <a:pPr marL="265113" indent="0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                                Читать </a:t>
            </a:r>
            <a:r>
              <a:rPr lang="ru-RU" sz="1400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книги всегда полезно и интересно.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                         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Смотреть </a:t>
            </a:r>
            <a:r>
              <a:rPr lang="ru-RU" sz="1400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фильмы - увлекательно и познавательно.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400" dirty="0"/>
          </a:p>
        </p:txBody>
      </p:sp>
      <p:pic>
        <p:nvPicPr>
          <p:cNvPr id="4" name="Рисунок 3" descr="C:\Users\саша\Desktop\Фото кн нед 2016\IMG_25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255017"/>
            <a:ext cx="2736304" cy="5458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799542" y="520262"/>
            <a:ext cx="6344458" cy="101085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«Следствие </a:t>
            </a:r>
          </a:p>
          <a:p>
            <a:pPr algn="ctr" rtl="0">
              <a:buNone/>
            </a:pPr>
            <a:r>
              <a:rPr lang="ru-RU" sz="3600" b="1" kern="1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ведут знатоки-</a:t>
            </a:r>
          </a:p>
          <a:p>
            <a:pPr algn="ctr" rtl="0">
              <a:buNone/>
            </a:pPr>
            <a:r>
              <a:rPr lang="ru-RU" sz="3600" b="1" kern="1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кинокнигоманы</a:t>
            </a:r>
            <a:r>
              <a:rPr lang="ru-RU" sz="3600" b="1" kern="1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cs typeface="Times New Roman"/>
              </a:rPr>
              <a:t>»</a:t>
            </a:r>
            <a:endParaRPr lang="ru-RU" sz="3600" b="1" kern="10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24945"/>
            <a:ext cx="4211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(заочный конкур для учащихся 8-11кл;)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70351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i="1" dirty="0" err="1"/>
              <a:t>Книга+кино</a:t>
            </a:r>
            <a:r>
              <a:rPr lang="ru-RU" i="1" dirty="0"/>
              <a:t>=удовольствие</a:t>
            </a:r>
            <a:r>
              <a:rPr lang="ru-RU" dirty="0"/>
              <a:t> </a:t>
            </a:r>
            <a:endParaRPr lang="ru-RU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42" y="2153266"/>
            <a:ext cx="6344458" cy="453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ша\Desktop\Фото кн нед 2016\IMG_2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8231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ша\Desktop\Фото кн нед 2016\IMG_2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15" y="144567"/>
            <a:ext cx="4572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аша\Desktop\Фото кн нед 2016\IMG_2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493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саша\Desktop\Кн нед 15-16\кино книга крым\трейлер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05" y="3163893"/>
            <a:ext cx="3384375" cy="14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саша\Desktop\Кн нед 15-16\кино книга крым\Рисунок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55" y="4773300"/>
            <a:ext cx="3832925" cy="18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25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                                 Читать книги всегда полезно и интересно.                           Смотреть фильмы - увлекательно и познавательно. 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саша</cp:lastModifiedBy>
  <cp:revision>8</cp:revision>
  <dcterms:created xsi:type="dcterms:W3CDTF">2016-03-28T17:38:00Z</dcterms:created>
  <dcterms:modified xsi:type="dcterms:W3CDTF">2016-03-28T18:54:41Z</dcterms:modified>
</cp:coreProperties>
</file>