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2" r:id="rId7"/>
    <p:sldId id="261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07"/>
            <a:ext cx="1907703" cy="1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-4013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Муниципальное бюджетное общеобразовательное учреждение  «</a:t>
            </a:r>
            <a:r>
              <a:rPr lang="ru-RU" dirty="0" err="1">
                <a:latin typeface="Times New Roman"/>
                <a:ea typeface="Calibri"/>
              </a:rPr>
              <a:t>Широковская</a:t>
            </a:r>
            <a:r>
              <a:rPr lang="ru-RU" dirty="0">
                <a:latin typeface="Times New Roman"/>
                <a:ea typeface="Calibri"/>
              </a:rPr>
              <a:t> школа» </a:t>
            </a:r>
            <a:endParaRPr lang="ru-RU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Симферопольского района Республики Крым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260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-100011"/>
            <a:ext cx="5769883" cy="1041175"/>
          </a:xfrm>
        </p:spPr>
        <p:txBody>
          <a:bodyPr/>
          <a:lstStyle/>
          <a:p>
            <a:pPr marL="0" indent="0" algn="ctr">
              <a:buFont typeface="Georgia" pitchFamily="18" charset="0"/>
              <a:buNone/>
              <a:defRPr/>
            </a:pPr>
            <a:r>
              <a:rPr lang="ru-RU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«Читательская </a:t>
            </a:r>
            <a:r>
              <a:rPr lang="ru-RU" sz="32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ленточка»</a:t>
            </a:r>
            <a:br>
              <a:rPr lang="ru-RU" sz="32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Акция-исследование</a:t>
            </a:r>
            <a:r>
              <a:rPr lang="ru-RU" sz="1600" dirty="0" smtClean="0">
                <a:effectLst/>
              </a:rPr>
              <a:t>)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986338"/>
            <a:ext cx="3590925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30600" y="628650"/>
            <a:ext cx="5310188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50"/>
              </a:spcBef>
            </a:pPr>
            <a:r>
              <a:rPr lang="ru-RU" sz="24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     Уважаемые читатели!</a:t>
            </a:r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50"/>
              </a:spcBef>
            </a:pPr>
            <a:r>
              <a:rPr lang="ru-RU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В нашей библиотеке объявлена акция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50"/>
              </a:spcBef>
            </a:pPr>
            <a:r>
              <a:rPr lang="ru-RU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«</a:t>
            </a:r>
            <a:r>
              <a:rPr lang="ru-RU" b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Читательская ленточка».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50"/>
              </a:spcBef>
            </a:pPr>
            <a:r>
              <a:rPr lang="ru-RU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Каждый желающий может повязать </a:t>
            </a:r>
            <a:r>
              <a:rPr lang="ru-RU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на  </a:t>
            </a:r>
            <a:r>
              <a:rPr lang="ru-RU" b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«дереве»  ленточку</a:t>
            </a:r>
            <a:r>
              <a:rPr lang="ru-RU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определенного цвета, соответствующую  читательским предпочтениям. Каждый  цвет ленточки означает определенный жанр литературы: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50"/>
              </a:spcBef>
            </a:pPr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голубая ленточка – поэзия; 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50"/>
              </a:spcBef>
            </a:pPr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красная – романы о дружбе и любви; 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50"/>
              </a:spcBef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синяя – детективы; 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50"/>
              </a:spcBef>
            </a:pPr>
            <a:r>
              <a:rPr lang="ru-RU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желтая – приключения, фантастика, сказки;</a:t>
            </a:r>
            <a:r>
              <a:rPr lang="ru-RU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50"/>
              </a:spcBef>
            </a:pPr>
            <a:r>
              <a:rPr lang="ru-RU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зеленая – природа, животные; 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50"/>
              </a:spcBef>
            </a:pPr>
            <a:r>
              <a:rPr lang="ru-RU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фиолетовая – история, 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50"/>
              </a:spcBef>
            </a:pPr>
            <a:r>
              <a:rPr lang="ru-RU" b="1">
                <a:solidFill>
                  <a:srgbClr val="984806"/>
                </a:solidFill>
                <a:latin typeface="Times New Roman" pitchFamily="18" charset="0"/>
                <a:cs typeface="Times New Roman" pitchFamily="18" charset="0"/>
              </a:rPr>
              <a:t>любители классической литературы повязывают  коричневую ленточку.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50"/>
              </a:spcBef>
            </a:pPr>
            <a:r>
              <a:rPr lang="ru-RU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Завяжите разноцветные ленточки на наше «дерево»-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50"/>
              </a:spcBef>
            </a:pPr>
            <a:r>
              <a:rPr lang="ru-RU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Давайте вместе создадим </a:t>
            </a:r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«Чудо-дерево»!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130175"/>
            <a:ext cx="168433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4" descr="Презентация Microsoft Power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0175"/>
            <a:ext cx="1800225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0413"/>
            <a:ext cx="33131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27" y="2491296"/>
            <a:ext cx="3415545" cy="2260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С целью выявления читательских предпочтений мы приглашаем вас принять участие в акции</a:t>
            </a:r>
            <a:endParaRPr lang="ru-RU" sz="800" dirty="0">
              <a:ln>
                <a:solidFill>
                  <a:schemeClr val="tx2">
                    <a:lumMod val="75000"/>
                  </a:schemeClr>
                </a:solidFill>
              </a:ln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Читательская ленточка»</a:t>
            </a:r>
            <a:endParaRPr lang="ru-RU" sz="800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b="1" dirty="0">
                <a:solidFill>
                  <a:srgbClr val="0F243E"/>
                </a:solidFill>
                <a:latin typeface="Times New Roman"/>
                <a:ea typeface="Calibri"/>
                <a:cs typeface="Times New Roman"/>
              </a:rPr>
              <a:t>с 02.04.2018  по  06.04.2018</a:t>
            </a:r>
            <a:endParaRPr lang="ru-RU" sz="800" dirty="0"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76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аша\Desktop\михалков март\кн неделя 18\IMG_842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63" y="3213100"/>
            <a:ext cx="5213350" cy="3475038"/>
          </a:xfrm>
          <a:noFill/>
        </p:spPr>
      </p:pic>
      <p:pic>
        <p:nvPicPr>
          <p:cNvPr id="9219" name="Picture 3" descr="C:\Users\саша\Desktop\михалков март\кн неделя 18\IMG_83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3500"/>
            <a:ext cx="3492500" cy="529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саша\Desktop\5.Новые формы\ленточка читательская\146584503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81025"/>
            <a:ext cx="52927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3375"/>
            <a:ext cx="2970213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74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аша\Desktop\кн неделя 2018\фото\кн неделя 18\IMG_843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40" y="4672648"/>
            <a:ext cx="3596324" cy="206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аша\Desktop\кн неделя 2018\фото\кн неделя 18\IMG_84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1923"/>
            <a:ext cx="3024336" cy="453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1" y="116632"/>
            <a:ext cx="4255735" cy="643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94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«Там, на неведомых дорожках!»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692696"/>
            <a:ext cx="3057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/>
                <a:ea typeface="Times New Roman"/>
              </a:rPr>
              <a:t>( сказочный  </a:t>
            </a:r>
            <a:r>
              <a:rPr lang="ru-RU" b="1" dirty="0" err="1" smtClean="0">
                <a:latin typeface="Times New Roman"/>
                <a:ea typeface="Times New Roman"/>
              </a:rPr>
              <a:t>квест</a:t>
            </a:r>
            <a:r>
              <a:rPr lang="ru-RU" b="1" dirty="0" smtClean="0">
                <a:latin typeface="Times New Roman"/>
                <a:ea typeface="Times New Roman"/>
              </a:rPr>
              <a:t>,  1-2кл. )</a:t>
            </a:r>
            <a:endParaRPr lang="ru-RU" dirty="0"/>
          </a:p>
        </p:txBody>
      </p:sp>
      <p:pic>
        <p:nvPicPr>
          <p:cNvPr id="2052" name="Picture 4" descr="C:\Users\саша\Desktop\кн неделя 2018\фото\кн неделя 18\IMG_839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8" y="1062028"/>
            <a:ext cx="2381849" cy="173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6" y="4377182"/>
            <a:ext cx="421080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C:\Users\саша\Desktop\кн неделя 2018\фото\кн неделя 18\IMG_84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29" y="3933056"/>
            <a:ext cx="432278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76" y="1268760"/>
            <a:ext cx="4311875" cy="206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 descr="C:\Users\саша\Desktop\кн неделя 2018\фото\кн неделя 18\IMG_84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9" y="2840447"/>
            <a:ext cx="3616224" cy="152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84" y="1268760"/>
            <a:ext cx="2066925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42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саша\Desktop\кн неделя 2018\фото\кн неделя 18\IMG_8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68564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саша\Desktop\кн неделя 2018\фото\кн неделя 18\IMG_84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83" y="2764846"/>
            <a:ext cx="4452614" cy="296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саша\Desktop\кн неделя 2018\фото\кн неделя 18\IMG_842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7" y="3284984"/>
            <a:ext cx="4354602" cy="274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саша\Desktop\кн неделя 2018\фото\кн неделя 18\IMG_84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2" y="188640"/>
            <a:ext cx="4476377" cy="29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42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14300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ln w="19050">
                  <a:solidFill>
                    <a:srgbClr val="FF0000"/>
                  </a:solidFill>
                </a:ln>
              </a:rPr>
              <a:t>«Мы с хорошей сказкой </a:t>
            </a:r>
            <a:r>
              <a:rPr lang="ru-RU" sz="3600" dirty="0" smtClean="0">
                <a:ln w="19050">
                  <a:solidFill>
                    <a:srgbClr val="FF0000"/>
                  </a:solidFill>
                </a:ln>
              </a:rPr>
              <a:t>неразлучны»</a:t>
            </a:r>
            <a:endParaRPr lang="ru-RU" sz="3600" dirty="0">
              <a:ln w="19050">
                <a:solidFill>
                  <a:srgbClr val="FF0000"/>
                </a:solidFill>
              </a:ln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03141" y="908720"/>
            <a:ext cx="2385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( </a:t>
            </a:r>
            <a:r>
              <a:rPr lang="ru-RU" dirty="0" err="1" smtClean="0"/>
              <a:t>квест</a:t>
            </a:r>
            <a:r>
              <a:rPr lang="ru-RU" dirty="0" smtClean="0"/>
              <a:t>-игра, 3-4кл.)</a:t>
            </a:r>
            <a:endParaRPr lang="ru-RU" dirty="0"/>
          </a:p>
        </p:txBody>
      </p:sp>
      <p:pic>
        <p:nvPicPr>
          <p:cNvPr id="3082" name="Picture 10" descr="C:\Users\саша\Desktop\кн неделя 2018\фото\IMG_843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049" y="1368529"/>
            <a:ext cx="1920875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саша\Desktop\кн неделя 2018\фото\IMG_8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397348"/>
            <a:ext cx="3534615" cy="23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саша\Desktop\кн неделя 2018\фото\IMG_8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" y="4334681"/>
            <a:ext cx="439903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саша\Desktop\кн неделя 2018\фото\IMG_84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" y="1547398"/>
            <a:ext cx="3276872" cy="233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853" y="4334681"/>
            <a:ext cx="3914077" cy="24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98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саша\Desktop\кн неделя 2018\фото\IMG_84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8" y="151410"/>
            <a:ext cx="6099799" cy="245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саша\Desktop\кн неделя 2018\фото\IMG_84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5" y="2662401"/>
            <a:ext cx="3522774" cy="21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саша\Desktop\кн неделя 2018\фото\IMG_84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00" y="3727665"/>
            <a:ext cx="5229200" cy="267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саша\Desktop\кн неделя 2018\фото\IMG_8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08" y="116632"/>
            <a:ext cx="230425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саша\Desktop\кн неделя 2018\сценарии\IMG_84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0" y="4784078"/>
            <a:ext cx="344063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20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946" y="133533"/>
            <a:ext cx="8568952" cy="86409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n>
                  <a:solidFill>
                    <a:srgbClr val="002060"/>
                  </a:solidFill>
                </a:ln>
              </a:rPr>
              <a:t>«</a:t>
            </a:r>
            <a:r>
              <a:rPr lang="ru-RU" dirty="0" err="1">
                <a:ln>
                  <a:solidFill>
                    <a:srgbClr val="002060"/>
                  </a:solidFill>
                </a:ln>
              </a:rPr>
              <a:t>Удивлялки</a:t>
            </a:r>
            <a:r>
              <a:rPr lang="ru-RU" dirty="0">
                <a:ln>
                  <a:solidFill>
                    <a:srgbClr val="002060"/>
                  </a:solidFill>
                </a:ln>
              </a:rPr>
              <a:t> – </a:t>
            </a:r>
            <a:r>
              <a:rPr lang="ru-RU" dirty="0" err="1">
                <a:ln>
                  <a:solidFill>
                    <a:srgbClr val="002060"/>
                  </a:solidFill>
                </a:ln>
              </a:rPr>
              <a:t>размышлялки</a:t>
            </a:r>
            <a:r>
              <a:rPr lang="ru-RU" dirty="0">
                <a:ln>
                  <a:solidFill>
                    <a:srgbClr val="002060"/>
                  </a:solidFill>
                </a:ln>
              </a:rPr>
              <a:t>»</a:t>
            </a:r>
          </a:p>
        </p:txBody>
      </p:sp>
      <p:pic>
        <p:nvPicPr>
          <p:cNvPr id="6152" name="Picture 8" descr="C:\Users\саша\Desktop\кн неделя 2018\фото\IMG_846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1" y="1429525"/>
            <a:ext cx="4716727" cy="241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саша\Desktop\кн неделя 2018\фото\IMG_8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681" y="4293096"/>
            <a:ext cx="6400800" cy="24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611678" y="950148"/>
            <a:ext cx="2412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(игровой час, 6кл.)</a:t>
            </a:r>
            <a:endParaRPr lang="ru-RU" dirty="0"/>
          </a:p>
        </p:txBody>
      </p:sp>
      <p:pic>
        <p:nvPicPr>
          <p:cNvPr id="22" name="Picture 3" descr="C:\Users\саша\Desktop\кн неделя 2018\фото\IMG_84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66" y="950148"/>
            <a:ext cx="4436315" cy="158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4" y="4077072"/>
            <a:ext cx="2736304" cy="20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90" y="-25818"/>
            <a:ext cx="958526" cy="1345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53226"/>
            <a:ext cx="2160240" cy="163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15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283</TotalTime>
  <Words>103</Words>
  <Application>Microsoft Office PowerPoint</Application>
  <PresentationFormat>Экран (4:3)</PresentationFormat>
  <Paragraphs>25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Воздушный поток</vt:lpstr>
      <vt:lpstr>Презентация PowerPoint</vt:lpstr>
      <vt:lpstr>«Читательская ленточка» (Акция-исследование)</vt:lpstr>
      <vt:lpstr>Презентация PowerPoint</vt:lpstr>
      <vt:lpstr>Презентация PowerPoint</vt:lpstr>
      <vt:lpstr>«Там, на неведомых дорожках!»</vt:lpstr>
      <vt:lpstr>Презентация PowerPoint</vt:lpstr>
      <vt:lpstr>«Мы с хорошей сказкой неразлучны»</vt:lpstr>
      <vt:lpstr>Презентация PowerPoint</vt:lpstr>
      <vt:lpstr>«Удивлялки – размышлялки»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саша</cp:lastModifiedBy>
  <cp:revision>17</cp:revision>
  <dcterms:created xsi:type="dcterms:W3CDTF">2018-04-08T16:10:32Z</dcterms:created>
  <dcterms:modified xsi:type="dcterms:W3CDTF">2018-04-09T14:44:24Z</dcterms:modified>
</cp:coreProperties>
</file>