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1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83968" y="49427"/>
            <a:ext cx="4460032" cy="1470025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«Круиз без виз»</a:t>
            </a:r>
            <a:endParaRPr lang="ru-RU" sz="4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39952" y="1340768"/>
            <a:ext cx="5004048" cy="1320552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(Литературное 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путешествие по книгам Ж.Верна,5кл.)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саша\Downloads\фото февраль 18\мама 02,2018\IMG_818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1" y="3068960"/>
            <a:ext cx="2273205" cy="3409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саша\Downloads\фото февраль 18\мама 02,2018\IMG_821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861048"/>
            <a:ext cx="3248056" cy="2617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саша\Downloads\фото февраль 18\мама 02,2018\IMG_821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4320479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саша\Downloads\фото февраль 18\мама 02,2018\IMG_8220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780928"/>
            <a:ext cx="3622601" cy="2617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30134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12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«Круиз без виз»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«Круиз без виз»</dc:title>
  <dc:creator>админ</dc:creator>
  <cp:lastModifiedBy>саша</cp:lastModifiedBy>
  <cp:revision>3</cp:revision>
  <dcterms:created xsi:type="dcterms:W3CDTF">2018-02-25T13:57:37Z</dcterms:created>
  <dcterms:modified xsi:type="dcterms:W3CDTF">2018-02-25T14:32:41Z</dcterms:modified>
</cp:coreProperties>
</file>