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968" y="49427"/>
            <a:ext cx="4460032" cy="14700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«Круиз без виз»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1340768"/>
            <a:ext cx="5004048" cy="13205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(Литературное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по книгам Ж.Верна,5кл.)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саша\Downloads\фото февраль 18\мама 02,2018\IMG_81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1" y="3068960"/>
            <a:ext cx="2273205" cy="34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аша\Downloads\фото февраль 18\мама 02,2018\IMG_82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61048"/>
            <a:ext cx="3248056" cy="261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саша\Downloads\фото февраль 18\мама 02,2018\IMG_82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32047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саша\Downloads\фото февраль 18\мама 02,2018\IMG_82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80928"/>
            <a:ext cx="3622601" cy="261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0134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«Круиз без виз»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«Круиз без виз»</dc:title>
  <dc:creator>админ</dc:creator>
  <cp:lastModifiedBy>саша</cp:lastModifiedBy>
  <cp:revision>3</cp:revision>
  <dcterms:created xsi:type="dcterms:W3CDTF">2018-02-25T13:57:37Z</dcterms:created>
  <dcterms:modified xsi:type="dcterms:W3CDTF">2018-02-25T14:32:41Z</dcterms:modified>
</cp:coreProperties>
</file>