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7" r:id="rId2"/>
    <p:sldId id="257" r:id="rId3"/>
    <p:sldId id="265" r:id="rId4"/>
    <p:sldId id="258" r:id="rId5"/>
    <p:sldId id="259" r:id="rId6"/>
    <p:sldId id="260" r:id="rId7"/>
    <p:sldId id="261" r:id="rId8"/>
    <p:sldId id="262" r:id="rId9"/>
    <p:sldId id="263" r:id="rId10"/>
    <p:sldId id="272" r:id="rId11"/>
    <p:sldId id="271" r:id="rId12"/>
    <p:sldId id="273" r:id="rId13"/>
    <p:sldId id="27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57200" y="4038600"/>
            <a:ext cx="8229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820478-5E94-41AE-9C3F-A8A117EED6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5301776"/>
      </p:ext>
    </p:extLst>
  </p:cSld>
  <p:clrMapOvr>
    <a:masterClrMapping/>
  </p:clrMapOvr>
  <p:transition spd="slow" advTm="20000"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emf"/><Relationship Id="rId3" Type="http://schemas.openxmlformats.org/officeDocument/2006/relationships/image" Target="../media/image43.pn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6.jpeg"/><Relationship Id="rId5" Type="http://schemas.openxmlformats.org/officeDocument/2006/relationships/image" Target="../media/image55.png"/><Relationship Id="rId4" Type="http://schemas.openxmlformats.org/officeDocument/2006/relationships/image" Target="../media/image5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image" Target="../media/image53.png"/><Relationship Id="rId7" Type="http://schemas.openxmlformats.org/officeDocument/2006/relationships/image" Target="../media/image6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Relationship Id="rId9" Type="http://schemas.openxmlformats.org/officeDocument/2006/relationships/image" Target="../media/image6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gif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14313"/>
            <a:ext cx="8686800" cy="1357312"/>
          </a:xfr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effectLst/>
                <a:latin typeface="Arial" charset="0"/>
              </a:rPr>
              <a:t/>
            </a:r>
            <a:br>
              <a:rPr lang="ru-RU" b="1" dirty="0" smtClean="0">
                <a:effectLst/>
                <a:latin typeface="Arial" charset="0"/>
              </a:rPr>
            </a:br>
            <a:r>
              <a:rPr lang="ru-RU" sz="2400" b="1" dirty="0" smtClean="0">
                <a:solidFill>
                  <a:srgbClr val="210F65"/>
                </a:solidFill>
                <a:effectLst/>
                <a:latin typeface="Arial" charset="0"/>
              </a:rPr>
              <a:t>Совместная  активная  деятельность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554163"/>
            <a:ext cx="5868144" cy="2626819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Чтение-  только  начало.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Творчество  жизни - 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вот  цель!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3600" dirty="0" smtClean="0"/>
              <a:t>                    </a:t>
            </a:r>
            <a:r>
              <a:rPr lang="ru-RU" sz="2400" dirty="0" err="1" smtClean="0"/>
              <a:t>Н.А.Рубакин</a:t>
            </a:r>
            <a:endParaRPr lang="ru-RU" sz="2400" dirty="0" smtClean="0"/>
          </a:p>
          <a:p>
            <a:pPr eaLnBrk="1" hangingPunct="1">
              <a:buFont typeface="Wingdings" pitchFamily="2" charset="2"/>
              <a:buNone/>
            </a:pPr>
            <a:endParaRPr lang="ru-RU" sz="3600" dirty="0" smtClean="0"/>
          </a:p>
          <a:p>
            <a:pPr eaLnBrk="1" hangingPunct="1">
              <a:buFont typeface="Wingdings" pitchFamily="2" charset="2"/>
              <a:buNone/>
            </a:pPr>
            <a:endParaRPr lang="ru-RU" sz="3600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2571736" y="0"/>
            <a:ext cx="6264697" cy="175432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Радость  чтения</a:t>
            </a:r>
            <a:endParaRPr lang="ru-RU" sz="1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pic>
        <p:nvPicPr>
          <p:cNvPr id="26629" name="Рисунок 4" descr="E:\Фото\С.Н\_MG_35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180982"/>
            <a:ext cx="3857652" cy="2677018"/>
          </a:xfrm>
          <a:prstGeom prst="flowChartAlternateProcess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26630" name="Picture 1" descr="E:\Картинки Орловки\club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0"/>
            <a:ext cx="1714512" cy="1651012"/>
          </a:xfrm>
          <a:prstGeom prst="flowChartAlternateProcess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Рисунок 6" descr="E:\Фото\фот коза  энциклоп\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2132856"/>
            <a:ext cx="3657600" cy="2500313"/>
          </a:xfrm>
          <a:prstGeom prst="flowChartAlternateProcess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1966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779446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ru-RU" sz="4000" b="1" i="1" kern="10" dirty="0" smtClean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Знаменитый  Михалков</a:t>
            </a:r>
            <a:endParaRPr lang="ru-RU" sz="4000" b="1" i="1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3429000" y="1071563"/>
            <a:ext cx="2043113" cy="357187"/>
          </a:xfrm>
        </p:spPr>
        <p:txBody>
          <a:bodyPr>
            <a:normAutofit fontScale="85000" lnSpcReduction="10000"/>
          </a:bodyPr>
          <a:lstStyle/>
          <a:p>
            <a:pPr>
              <a:buFont typeface="Wingdings 2" pitchFamily="18" charset="2"/>
              <a:buNone/>
              <a:defRPr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(Поэтический круиз)</a:t>
            </a:r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53" name="Текст 4"/>
          <p:cNvSpPr>
            <a:spLocks noGrp="1"/>
          </p:cNvSpPr>
          <p:nvPr>
            <p:ph type="body" sz="half" idx="3"/>
          </p:nvPr>
        </p:nvSpPr>
        <p:spPr>
          <a:xfrm>
            <a:off x="214313" y="1214438"/>
            <a:ext cx="3328987" cy="1876425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2054" name="Содержимое 5"/>
          <p:cNvPicPr>
            <a:picLocks noGrp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71813" y="1844675"/>
            <a:ext cx="2798762" cy="2155825"/>
          </a:xfrm>
        </p:spPr>
      </p:pic>
      <p:pic>
        <p:nvPicPr>
          <p:cNvPr id="2055" name="Рисунок 6" descr="G:\Михалков\_MG_893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4508500"/>
            <a:ext cx="302895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Рисунок 7" descr="G:\Михалков\_MG_893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3938" y="1844675"/>
            <a:ext cx="3040062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Рисунок 8" descr="G:\Михалков\_MG_895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214688"/>
            <a:ext cx="2643188" cy="364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059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050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08045"/>
              </p:ext>
            </p:extLst>
          </p:nvPr>
        </p:nvGraphicFramePr>
        <p:xfrm>
          <a:off x="166610" y="1124743"/>
          <a:ext cx="2762328" cy="20661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Слайд" r:id="rId7" imgW="4570654" imgH="3428076" progId="PowerPoint.Slide.12">
                  <p:embed/>
                </p:oleObj>
              </mc:Choice>
              <mc:Fallback>
                <p:oleObj name="Слайд" r:id="rId7" imgW="4570654" imgH="3428076" progId="PowerPoint.Slide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610" y="1124743"/>
                        <a:ext cx="2762328" cy="20661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99435471"/>
      </p:ext>
    </p:extLst>
  </p:cSld>
  <p:clrMapOvr>
    <a:masterClrMapping/>
  </p:clrMapOvr>
  <p:transition spd="slow" advTm="20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Прямоугольник 3"/>
          <p:cNvSpPr>
            <a:spLocks noChangeArrowheads="1"/>
          </p:cNvSpPr>
          <p:nvPr/>
        </p:nvSpPr>
        <p:spPr bwMode="auto">
          <a:xfrm>
            <a:off x="214313" y="0"/>
            <a:ext cx="500062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/>
          </a:p>
          <a:p>
            <a:r>
              <a:rPr lang="ru-RU"/>
              <a:t> </a:t>
            </a:r>
          </a:p>
          <a:p>
            <a:endParaRPr lang="ru-RU"/>
          </a:p>
          <a:p>
            <a:r>
              <a:rPr lang="ru-RU"/>
              <a:t> </a:t>
            </a:r>
          </a:p>
        </p:txBody>
      </p:sp>
      <p:pic>
        <p:nvPicPr>
          <p:cNvPr id="307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38" y="0"/>
            <a:ext cx="3667125" cy="274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9" name="Rectangle 9"/>
          <p:cNvSpPr>
            <a:spLocks noChangeArrowheads="1"/>
          </p:cNvSpPr>
          <p:nvPr/>
        </p:nvSpPr>
        <p:spPr bwMode="auto">
          <a:xfrm>
            <a:off x="4760913" y="2786063"/>
            <a:ext cx="43830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 typeface="Arial" charset="0"/>
              <a:buNone/>
              <a:defRPr/>
            </a:pPr>
            <a:r>
              <a:rPr lang="ru-RU" b="1" i="1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«</a:t>
            </a:r>
            <a:r>
              <a:rPr lang="ru-RU" b="1" dirty="0">
                <a:solidFill>
                  <a:srgbClr val="00B050"/>
                </a:solidFill>
              </a:rPr>
              <a:t>История книги и  книгопечатания  </a:t>
            </a:r>
          </a:p>
          <a:p>
            <a:pPr>
              <a:spcBef>
                <a:spcPct val="20000"/>
              </a:spcBef>
              <a:buFont typeface="Arial" charset="0"/>
              <a:buNone/>
              <a:defRPr/>
            </a:pPr>
            <a:r>
              <a:rPr lang="ru-RU" b="1" dirty="0">
                <a:solidFill>
                  <a:srgbClr val="00B050"/>
                </a:solidFill>
              </a:rPr>
              <a:t>«Из  глубины  веков»- путешествие</a:t>
            </a:r>
            <a:r>
              <a:rPr lang="ru-RU" b="1" i="1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»</a:t>
            </a:r>
          </a:p>
        </p:txBody>
      </p:sp>
      <p:sp>
        <p:nvSpPr>
          <p:cNvPr id="87051" name="Rectangle 11"/>
          <p:cNvSpPr>
            <a:spLocks noChangeArrowheads="1"/>
          </p:cNvSpPr>
          <p:nvPr/>
        </p:nvSpPr>
        <p:spPr bwMode="auto">
          <a:xfrm>
            <a:off x="247198" y="3019342"/>
            <a:ext cx="3985549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i="1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«</a:t>
            </a:r>
            <a:r>
              <a:rPr lang="ru-RU" b="1" dirty="0">
                <a:solidFill>
                  <a:srgbClr val="00B050"/>
                </a:solidFill>
              </a:rPr>
              <a:t>Твои первые энциклопедии, </a:t>
            </a:r>
          </a:p>
          <a:p>
            <a:pPr>
              <a:defRPr/>
            </a:pPr>
            <a:r>
              <a:rPr lang="ru-RU" b="1" dirty="0">
                <a:solidFill>
                  <a:srgbClr val="00B050"/>
                </a:solidFill>
              </a:rPr>
              <a:t>словари, справочники</a:t>
            </a:r>
            <a:r>
              <a:rPr lang="ru-RU" b="1" i="1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»</a:t>
            </a:r>
          </a:p>
        </p:txBody>
      </p:sp>
      <p:sp>
        <p:nvSpPr>
          <p:cNvPr id="3080" name="WordArt 12"/>
          <p:cNvSpPr>
            <a:spLocks noChangeArrowheads="1" noChangeShapeType="1" noTextEdit="1"/>
          </p:cNvSpPr>
          <p:nvPr/>
        </p:nvSpPr>
        <p:spPr bwMode="auto">
          <a:xfrm>
            <a:off x="214313" y="214313"/>
            <a:ext cx="4752975" cy="694407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Библиотечные уроки</a:t>
            </a:r>
          </a:p>
        </p:txBody>
      </p:sp>
      <p:pic>
        <p:nvPicPr>
          <p:cNvPr id="3081" name="Рисунок 9" descr="E:\Фото\фот коза  энциклоп\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07" y="963734"/>
            <a:ext cx="3571875" cy="207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08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032721" y="3621311"/>
            <a:ext cx="34563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«Здесь </a:t>
            </a:r>
            <a:r>
              <a:rPr lang="ru-RU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книги дом, </a:t>
            </a:r>
            <a:r>
              <a:rPr lang="ru-RU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люби </a:t>
            </a:r>
            <a:r>
              <a:rPr lang="ru-RU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его</a:t>
            </a:r>
            <a:r>
              <a:rPr lang="ru-RU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!»</a:t>
            </a:r>
            <a:r>
              <a:rPr lang="ru-RU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</a:t>
            </a:r>
            <a:r>
              <a:rPr lang="ru-RU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</a:t>
            </a:r>
            <a:r>
              <a:rPr lang="ru-RU" sz="1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</a:t>
            </a:r>
            <a:r>
              <a:rPr lang="ru-RU" sz="10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знакомство с библиотекой)</a:t>
            </a:r>
            <a:endParaRPr lang="ru-RU" dirty="0"/>
          </a:p>
        </p:txBody>
      </p:sp>
      <p:pic>
        <p:nvPicPr>
          <p:cNvPr id="13" name="Picture 3" descr="C:\Users\саша\Desktop\библиотека фото крылова\IMG_433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4077072"/>
            <a:ext cx="3529088" cy="2646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3" descr="C:\Users\саша\Desktop\библиотека фото крылова\IMG_433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780" y="3944477"/>
            <a:ext cx="3230746" cy="2756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4" descr="H:\1 СЕНТЯБРЯ 15\img23.png"/>
          <p:cNvPicPr/>
          <p:nvPr/>
        </p:nvPicPr>
        <p:blipFill>
          <a:blip r:embed="rId6" cstate="print">
            <a:extLst/>
          </a:blip>
          <a:srcRect/>
          <a:stretch>
            <a:fillRect/>
          </a:stretch>
        </p:blipFill>
        <p:spPr bwMode="auto">
          <a:xfrm>
            <a:off x="3807185" y="4646543"/>
            <a:ext cx="1907456" cy="1296144"/>
          </a:xfrm>
          <a:prstGeom prst="rect">
            <a:avLst/>
          </a:prstGeom>
          <a:noFill/>
          <a:ln>
            <a:noFill/>
          </a:ln>
          <a:scene3d>
            <a:camera prst="perspectiveLef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8969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E:\Фото\фотки 2\Фотограф\Люд Геор Библ\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4313" y="3071813"/>
            <a:ext cx="2357437" cy="353695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0964" name="Текст 4"/>
          <p:cNvSpPr>
            <a:spLocks noGrp="1"/>
          </p:cNvSpPr>
          <p:nvPr>
            <p:ph type="body" sz="half" idx="3"/>
          </p:nvPr>
        </p:nvSpPr>
        <p:spPr>
          <a:xfrm>
            <a:off x="2627313" y="3716338"/>
            <a:ext cx="2808287" cy="28194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 typeface="Wingdings 2" pitchFamily="18" charset="2"/>
              <a:buNone/>
            </a:pPr>
            <a:r>
              <a:rPr lang="ru-RU" sz="1800" b="1" i="1" smtClean="0"/>
              <a:t>В  2011-2012 уч. году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800" b="1" i="1" smtClean="0"/>
              <a:t>наша библиотека получила в дар  от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800" b="1" i="1" smtClean="0"/>
              <a:t>Чичулиной Л.Г. – 18 книг,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800" b="1" i="1" smtClean="0"/>
              <a:t>родителей -  11 книг (новых),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800" b="1" i="1" smtClean="0"/>
              <a:t>  115 книг (из домашних библиотек).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842714" y="85783"/>
            <a:ext cx="5357850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Щедрый  ДАР</a:t>
            </a:r>
          </a:p>
        </p:txBody>
      </p:sp>
      <p:pic>
        <p:nvPicPr>
          <p:cNvPr id="40966" name="Picture 7" descr="E:\Картинки Орловки\rad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4313"/>
            <a:ext cx="3000375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7" name="Рисунок 9" descr="G:\Михалков\_MG_894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1196975"/>
            <a:ext cx="342900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8" name="Содержимое 9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0969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1268413"/>
            <a:ext cx="3062287" cy="229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0" name="Рисунок 9" descr="C:\Documents and Settings\Admin\Рабочий стол\акции\DSC_127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242818"/>
            <a:ext cx="1954213" cy="122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71" name="Прямоугольник 12"/>
          <p:cNvSpPr>
            <a:spLocks noChangeArrowheads="1"/>
          </p:cNvSpPr>
          <p:nvPr/>
        </p:nvSpPr>
        <p:spPr bwMode="auto">
          <a:xfrm>
            <a:off x="5391481" y="3861048"/>
            <a:ext cx="3635375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Wingdings 2" pitchFamily="18" charset="2"/>
              <a:buNone/>
            </a:pPr>
            <a:r>
              <a:rPr lang="ru-RU" i="1" dirty="0"/>
              <a:t>В  2012-2013 уч. году наша библиотека получила в дар  от </a:t>
            </a:r>
            <a:r>
              <a:rPr lang="ru-RU" i="1" dirty="0" err="1"/>
              <a:t>Кондриковой</a:t>
            </a:r>
            <a:r>
              <a:rPr lang="ru-RU" i="1" dirty="0"/>
              <a:t>  В.А.– 360книг,</a:t>
            </a:r>
          </a:p>
          <a:p>
            <a:pPr>
              <a:buFont typeface="Wingdings 2" pitchFamily="18" charset="2"/>
              <a:buNone/>
            </a:pPr>
            <a:r>
              <a:rPr lang="ru-RU" i="1" dirty="0"/>
              <a:t>родителей -  40книг (новых)</a:t>
            </a:r>
          </a:p>
          <a:p>
            <a:pPr>
              <a:buFont typeface="Wingdings 2" pitchFamily="18" charset="2"/>
              <a:buNone/>
            </a:pPr>
            <a:r>
              <a:rPr lang="ru-RU" i="1" dirty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9101596"/>
      </p:ext>
    </p:extLst>
  </p:cSld>
  <p:clrMapOvr>
    <a:masterClrMapping/>
  </p:clrMapOvr>
  <p:transition spd="slow" advTm="20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1987" name="Текст 4"/>
          <p:cNvSpPr>
            <a:spLocks noGrp="1"/>
          </p:cNvSpPr>
          <p:nvPr>
            <p:ph type="body" sz="half" idx="3"/>
          </p:nvPr>
        </p:nvSpPr>
        <p:spPr>
          <a:xfrm>
            <a:off x="6500813" y="2595563"/>
            <a:ext cx="2751707" cy="1338262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buFont typeface="Wingdings 2" pitchFamily="18" charset="2"/>
              <a:buNone/>
            </a:pPr>
            <a:r>
              <a:rPr lang="ru-RU" sz="1800" b="1" i="1" dirty="0" smtClean="0"/>
              <a:t>         </a:t>
            </a:r>
            <a:r>
              <a:rPr lang="ru-RU" sz="1800" b="1" i="1" dirty="0" smtClean="0">
                <a:solidFill>
                  <a:schemeClr val="tx1"/>
                </a:solidFill>
              </a:rPr>
              <a:t>от </a:t>
            </a:r>
            <a:r>
              <a:rPr lang="ru-RU" sz="1800" b="1" i="1" dirty="0" err="1" smtClean="0">
                <a:solidFill>
                  <a:schemeClr val="tx1"/>
                </a:solidFill>
              </a:rPr>
              <a:t>Прохасько</a:t>
            </a:r>
            <a:r>
              <a:rPr lang="ru-RU" sz="1800" b="1" i="1" dirty="0" smtClean="0">
                <a:solidFill>
                  <a:schemeClr val="tx1"/>
                </a:solidFill>
              </a:rPr>
              <a:t> Н.С.-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800" b="1" i="1" dirty="0" smtClean="0">
                <a:solidFill>
                  <a:schemeClr val="tx1"/>
                </a:solidFill>
              </a:rPr>
              <a:t>               20книг</a:t>
            </a:r>
          </a:p>
          <a:p>
            <a:pPr eaLnBrk="1" hangingPunct="1">
              <a:buFont typeface="Wingdings 2" pitchFamily="18" charset="2"/>
              <a:buNone/>
            </a:pPr>
            <a:endParaRPr lang="ru-RU" sz="2400" b="1" i="1" dirty="0" smtClean="0"/>
          </a:p>
          <a:p>
            <a:pPr eaLnBrk="1" hangingPunct="1">
              <a:buFont typeface="Wingdings 2" pitchFamily="18" charset="2"/>
              <a:buNone/>
            </a:pPr>
            <a:r>
              <a:rPr lang="ru-RU" sz="2400" b="1" i="1" dirty="0" smtClean="0"/>
              <a:t> 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835696" y="0"/>
            <a:ext cx="5677166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Щедрый  ДАР</a:t>
            </a:r>
          </a:p>
        </p:txBody>
      </p:sp>
      <p:pic>
        <p:nvPicPr>
          <p:cNvPr id="41989" name="Picture 7" descr="E:\Картинки Орловки\rad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5113" y="0"/>
            <a:ext cx="3000376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Блок-схема: сопоставление 7"/>
          <p:cNvSpPr/>
          <p:nvPr/>
        </p:nvSpPr>
        <p:spPr>
          <a:xfrm>
            <a:off x="547688" y="6381750"/>
            <a:ext cx="8572500" cy="214313"/>
          </a:xfrm>
          <a:prstGeom prst="flowChartCol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41991" name="Объект 2"/>
          <p:cNvSpPr>
            <a:spLocks noGrp="1"/>
          </p:cNvSpPr>
          <p:nvPr>
            <p:ph sz="quarter" idx="1"/>
          </p:nvPr>
        </p:nvSpPr>
        <p:spPr>
          <a:xfrm>
            <a:off x="6710363" y="3933825"/>
            <a:ext cx="2433637" cy="1150938"/>
          </a:xfrm>
        </p:spPr>
        <p:txBody>
          <a:bodyPr/>
          <a:lstStyle/>
          <a:p>
            <a:pPr marL="0" indent="0" algn="ctr">
              <a:buFont typeface="Wingdings 2" pitchFamily="18" charset="2"/>
              <a:buNone/>
            </a:pPr>
            <a:r>
              <a:rPr lang="ru-RU" sz="1800" b="1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  Николаевой И.А.-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ru-RU" sz="1800" b="1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16 книг</a:t>
            </a:r>
          </a:p>
        </p:txBody>
      </p:sp>
      <p:pic>
        <p:nvPicPr>
          <p:cNvPr id="41992" name="Picture 4" descr="http://itd2.mycdn.me/image?t=13&amp;bid=226761670074&amp;id=226761670074&amp;plc=WEB&amp;tkn=*Bs2eOVMRj_Su60-D5rJ8D0ySbx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260350"/>
            <a:ext cx="1338262" cy="221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3" name="Прямоугольник 2"/>
          <p:cNvSpPr>
            <a:spLocks noChangeArrowheads="1"/>
          </p:cNvSpPr>
          <p:nvPr/>
        </p:nvSpPr>
        <p:spPr bwMode="auto">
          <a:xfrm>
            <a:off x="2317750" y="1049338"/>
            <a:ext cx="54292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b="1" i="1"/>
              <a:t>В 2014-2015 уч. году</a:t>
            </a:r>
          </a:p>
          <a:p>
            <a:pPr algn="ctr"/>
            <a:r>
              <a:rPr lang="ru-RU" b="1" i="1"/>
              <a:t>в рамках  </a:t>
            </a:r>
            <a:r>
              <a:rPr lang="ru-RU" b="1"/>
              <a:t>Международного дня дарения книг</a:t>
            </a:r>
            <a:r>
              <a:rPr lang="ru-RU" b="1" i="1"/>
              <a:t> </a:t>
            </a:r>
            <a:endParaRPr lang="ru-RU"/>
          </a:p>
        </p:txBody>
      </p:sp>
      <p:sp>
        <p:nvSpPr>
          <p:cNvPr id="41994" name="Прямоугольник 3"/>
          <p:cNvSpPr>
            <a:spLocks noChangeArrowheads="1"/>
          </p:cNvSpPr>
          <p:nvPr/>
        </p:nvSpPr>
        <p:spPr bwMode="auto">
          <a:xfrm>
            <a:off x="2994025" y="1711325"/>
            <a:ext cx="35067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b="1" i="1"/>
              <a:t>наша библиотека получила </a:t>
            </a:r>
          </a:p>
          <a:p>
            <a:pPr algn="ctr"/>
            <a:r>
              <a:rPr lang="ru-RU" b="1" i="1"/>
              <a:t>в дар: </a:t>
            </a:r>
            <a:endParaRPr lang="ru-RU"/>
          </a:p>
        </p:txBody>
      </p:sp>
      <p:pic>
        <p:nvPicPr>
          <p:cNvPr id="41995" name="Рисунок 12" descr="http://www.chgpu.edu.ru/uploads/posts/2012-04/1334038258_0_71128_4d36324a_x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2060575"/>
            <a:ext cx="936625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6" name="Picture 2" descr="http://uld11.mycdn.me/image?t=3&amp;bid=589228409277&amp;id=589227933373&amp;plc=WEB&amp;tkn=*d4HbGhzU4E9CUqupOwDrEHoDRD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2997200"/>
            <a:ext cx="1662113" cy="248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7" name="Рисунок 14" descr="http://36.img.avito.st/1280x960/1299522136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4724400"/>
            <a:ext cx="2325688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8" name="Picture 2" descr="C:\Users\саша\Desktop\библиотека фото крылова\IMG_2634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2186576"/>
            <a:ext cx="2736850" cy="205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9" name="Прямоугольник 4"/>
          <p:cNvSpPr>
            <a:spLocks noChangeArrowheads="1"/>
          </p:cNvSpPr>
          <p:nvPr/>
        </p:nvSpPr>
        <p:spPr bwMode="auto">
          <a:xfrm>
            <a:off x="2555875" y="2276475"/>
            <a:ext cx="24511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b="1" i="1">
                <a:latin typeface="Times New Roman" pitchFamily="18" charset="0"/>
                <a:cs typeface="Times New Roman" pitchFamily="18" charset="0"/>
              </a:rPr>
              <a:t>от  учащихся</a:t>
            </a:r>
          </a:p>
          <a:p>
            <a:pPr algn="ctr"/>
            <a:r>
              <a:rPr lang="ru-RU" b="1" i="1">
                <a:latin typeface="Times New Roman" pitchFamily="18" charset="0"/>
                <a:cs typeface="Times New Roman" pitchFamily="18" charset="0"/>
              </a:rPr>
              <a:t> 1-11классов – 42книги. </a:t>
            </a:r>
          </a:p>
          <a:p>
            <a:pPr algn="ctr"/>
            <a:r>
              <a:rPr lang="ru-RU" b="1" i="1">
                <a:latin typeface="Times New Roman" pitchFamily="18" charset="0"/>
                <a:cs typeface="Times New Roman" pitchFamily="18" charset="0"/>
              </a:rPr>
              <a:t>(7 кл.-17 книг;</a:t>
            </a:r>
          </a:p>
          <a:p>
            <a:pPr algn="ctr"/>
            <a:r>
              <a:rPr lang="ru-RU" b="1" i="1">
                <a:latin typeface="Times New Roman" pitchFamily="18" charset="0"/>
                <a:cs typeface="Times New Roman" pitchFamily="18" charset="0"/>
              </a:rPr>
              <a:t>10кл.-7 книг...)</a:t>
            </a:r>
          </a:p>
          <a:p>
            <a:pPr algn="ctr"/>
            <a:endParaRPr lang="ru-RU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000" name="Прямоугольник 16"/>
          <p:cNvSpPr>
            <a:spLocks noChangeArrowheads="1"/>
          </p:cNvSpPr>
          <p:nvPr/>
        </p:nvSpPr>
        <p:spPr bwMode="auto">
          <a:xfrm>
            <a:off x="53975" y="4162527"/>
            <a:ext cx="298767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buFont typeface="Wingdings 2" pitchFamily="18" charset="2"/>
              <a:buNone/>
            </a:pPr>
            <a:r>
              <a:rPr lang="ru-RU" b="1" i="1" dirty="0"/>
              <a:t>В  2013-2014 уч. году</a:t>
            </a:r>
          </a:p>
          <a:p>
            <a:pPr algn="ctr">
              <a:buFont typeface="Wingdings 2" pitchFamily="18" charset="2"/>
              <a:buNone/>
            </a:pPr>
            <a:r>
              <a:rPr lang="ru-RU" b="1" i="1" dirty="0"/>
              <a:t>наша библиотека получила</a:t>
            </a:r>
            <a:endParaRPr lang="en-US" b="1" i="1" dirty="0"/>
          </a:p>
          <a:p>
            <a:pPr algn="ctr">
              <a:buFont typeface="Wingdings 2" pitchFamily="18" charset="2"/>
              <a:buNone/>
            </a:pPr>
            <a:r>
              <a:rPr lang="ru-RU" b="1" i="1" dirty="0"/>
              <a:t> в дар</a:t>
            </a:r>
            <a:r>
              <a:rPr lang="en-US" b="1" i="1" dirty="0"/>
              <a:t> </a:t>
            </a:r>
            <a:r>
              <a:rPr lang="ru-RU" b="1" i="1" dirty="0"/>
              <a:t>от родителей  по акции </a:t>
            </a:r>
            <a:endParaRPr lang="en-US" b="1" i="1" dirty="0"/>
          </a:p>
          <a:p>
            <a:pPr algn="ctr">
              <a:buFont typeface="Wingdings 2" pitchFamily="18" charset="2"/>
              <a:buNone/>
            </a:pPr>
            <a:r>
              <a:rPr lang="ru-RU" b="1" i="1" dirty="0"/>
              <a:t>«В школу с книжным букетом» – 60 книг (новых)</a:t>
            </a:r>
            <a:endParaRPr lang="ru-RU" dirty="0"/>
          </a:p>
        </p:txBody>
      </p:sp>
      <p:pic>
        <p:nvPicPr>
          <p:cNvPr id="42001" name="Рисунок 10" descr="C:\Documents and Settings\Admin\Рабочий стол\акции\DSC_1270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89" r="22919"/>
          <a:stretch>
            <a:fillRect/>
          </a:stretch>
        </p:blipFill>
        <p:spPr bwMode="auto">
          <a:xfrm>
            <a:off x="3234417" y="4435194"/>
            <a:ext cx="1439862" cy="185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002" name="Содержимое 18"/>
          <p:cNvSpPr>
            <a:spLocks noGrp="1"/>
          </p:cNvSpPr>
          <p:nvPr>
            <p:ph sz="quarter" idx="2"/>
          </p:nvPr>
        </p:nvSpPr>
        <p:spPr>
          <a:xfrm>
            <a:off x="8748713" y="3213100"/>
            <a:ext cx="250825" cy="144463"/>
          </a:xfrm>
        </p:spPr>
        <p:txBody>
          <a:bodyPr>
            <a:normAutofit fontScale="25000" lnSpcReduction="20000"/>
          </a:bodyPr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738348667"/>
      </p:ext>
    </p:extLst>
  </p:cSld>
  <p:clrMapOvr>
    <a:masterClrMapping/>
  </p:clrMapOvr>
  <p:transition spd="slow" advTm="20000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Рисунок 1" descr="E:\Фото\фотки 2\Фотограф\Моя любим кн брей-\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7" y="4429125"/>
            <a:ext cx="3286125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Рисунок 2" descr="E:\Фото\фотки 2\Фотограф\Моя любим кн брей-\7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357563"/>
            <a:ext cx="3514725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Рисунок 3" descr="E:\Фото\фотки 2\Фотограф\Моя любим кн брей-\5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844675"/>
            <a:ext cx="3724275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4" descr="E:\Фото\фотки 2\Фотограф\школа Нед матем\3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85750"/>
            <a:ext cx="29718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8" name="WordArt 2"/>
          <p:cNvSpPr>
            <a:spLocks noChangeArrowheads="1" noChangeShapeType="1" noTextEdit="1"/>
          </p:cNvSpPr>
          <p:nvPr/>
        </p:nvSpPr>
        <p:spPr bwMode="auto">
          <a:xfrm>
            <a:off x="3429000" y="214313"/>
            <a:ext cx="5500688" cy="9715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28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Моя любимая КНИГА</a:t>
            </a:r>
          </a:p>
        </p:txBody>
      </p:sp>
      <p:sp>
        <p:nvSpPr>
          <p:cNvPr id="28679" name="WordArt 4"/>
          <p:cNvSpPr>
            <a:spLocks noChangeArrowheads="1" noChangeShapeType="1" noTextEdit="1"/>
          </p:cNvSpPr>
          <p:nvPr/>
        </p:nvSpPr>
        <p:spPr bwMode="auto">
          <a:xfrm>
            <a:off x="4143375" y="1214438"/>
            <a:ext cx="5000625" cy="50006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kern="10" spc="400"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Фоторепортаж</a:t>
            </a:r>
          </a:p>
        </p:txBody>
      </p:sp>
      <p:pic>
        <p:nvPicPr>
          <p:cNvPr id="28680" name="Picture 5" descr="E:\Картинки Орловки\fotoakcia_0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63" y="4714875"/>
            <a:ext cx="1785937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436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93888" y="101805"/>
            <a:ext cx="5345583" cy="908720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ru-RU" sz="2400" dirty="0" smtClean="0">
                <a:ln w="1905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Читайте </a:t>
            </a:r>
            <a:r>
              <a:rPr lang="ru-RU" sz="2400" dirty="0">
                <a:ln w="1905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Андерсена, люди!</a:t>
            </a:r>
            <a:br>
              <a:rPr lang="ru-RU" sz="2400" dirty="0">
                <a:ln w="1905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400" dirty="0">
                <a:ln w="1905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Нет лучше сказок на земле!</a:t>
            </a:r>
            <a:br>
              <a:rPr lang="ru-RU" sz="2400" dirty="0">
                <a:ln w="1905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sz="2400" dirty="0">
              <a:ln w="1905">
                <a:solidFill>
                  <a:schemeClr val="accent6">
                    <a:lumMod val="50000"/>
                  </a:schemeClr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5843" name="Picture 4" descr="C:\Users\саша\Desktop\фото  на портфолио\фото презент\андер през\IMG_9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4117975"/>
            <a:ext cx="1827213" cy="274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Объект 9" descr="C:\Users\саша\Desktop\фото 14-15\фото  на портфолио\фото презент\андер през\андер през перераб\IMG_8972.jpg"/>
          <p:cNvPicPr>
            <a:picLocks noGrp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48425" y="3144838"/>
            <a:ext cx="2540000" cy="2039937"/>
          </a:xfrm>
        </p:spPr>
      </p:pic>
      <p:pic>
        <p:nvPicPr>
          <p:cNvPr id="35845" name="Рисунок 12" descr="C:\Users\саша\Desktop\фото 14-15\фото  на портфолио\фото презент\андер през\андер през перераб\IMG_896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744" y="1052513"/>
            <a:ext cx="3011488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Рисунок 13" descr="C:\Users\саша\Desktop\фото 14-15\фото  на портфолио\фото презент\андер през\андер през перераб\IMG_895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888" y="4284663"/>
            <a:ext cx="2009775" cy="255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Рисунок 16" descr="C:\Users\саша\Desktop\фото 14-15\фото  на портфолио\фото презент\андер през\андер през перераб\IMG_898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379" y="2787650"/>
            <a:ext cx="3667125" cy="133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8" name="Picture 2" descr="C:\Users\саша\Desktop\фото 14-15\фото  на портфолио\фото презент\андер през\андер през перераб\IMG_8988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50" y="4284663"/>
            <a:ext cx="2455863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9" name="Рисунок 17" descr="http://vdvsp.ru/pic/news/1427266287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096611"/>
            <a:ext cx="1536435" cy="1496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0" name="Рисунок 18" descr="http://www.playcast.ru/uploads/2015/03/05/12461386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5284788"/>
            <a:ext cx="1693862" cy="153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1" name="Рисунок 14" descr="C:\Users\саша\Desktop\фото 14-15\фото  на портфолио\фото презент\андер през\андер през перераб\IMG_8987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043111"/>
            <a:ext cx="3200400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261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4" descr="DSC01815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82700" y="1571625"/>
            <a:ext cx="6242050" cy="4681538"/>
          </a:xfrm>
          <a:prstGeom prst="rect">
            <a:avLst/>
          </a:prstGeom>
        </p:spPr>
      </p:pic>
      <p:sp>
        <p:nvSpPr>
          <p:cNvPr id="4" name="Rectangle 2"/>
          <p:cNvSpPr>
            <a:spLocks noGrp="1" noChangeArrowheads="1"/>
          </p:cNvSpPr>
          <p:nvPr/>
        </p:nvSpPr>
        <p:spPr>
          <a:xfrm>
            <a:off x="243289" y="404664"/>
            <a:ext cx="8686800" cy="1152128"/>
          </a:xfrm>
          <a:prstGeom prst="rect">
            <a:avLst/>
          </a:prstGeom>
        </p:spPr>
        <p:txBody>
          <a:bodyPr vert="horz" anchor="ctr">
            <a:normAutofit fontScale="90000" lnSpcReduction="1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effectLst/>
              </a:rPr>
              <a:t>«Путешествие  в  </a:t>
            </a:r>
            <a:r>
              <a:rPr lang="ru-RU" sz="4000" dirty="0" err="1" smtClean="0">
                <a:effectLst/>
              </a:rPr>
              <a:t>Читай-город</a:t>
            </a:r>
            <a:r>
              <a:rPr lang="ru-RU" sz="4000" dirty="0" smtClean="0">
                <a:effectLst/>
              </a:rPr>
              <a:t>»-</a:t>
            </a:r>
            <a:br>
              <a:rPr lang="ru-RU" sz="4000" dirty="0" smtClean="0">
                <a:effectLst/>
              </a:rPr>
            </a:br>
            <a:r>
              <a:rPr lang="ru-RU" sz="4000" dirty="0" smtClean="0">
                <a:effectLst/>
              </a:rPr>
              <a:t>(</a:t>
            </a:r>
            <a:r>
              <a:rPr lang="ru-RU" sz="2800" dirty="0" smtClean="0">
                <a:effectLst/>
              </a:rPr>
              <a:t>театрализованное  представление)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672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428604"/>
            <a:ext cx="9144000" cy="132343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latin typeface="+mn-lt"/>
              </a:rPr>
              <a:t> </a:t>
            </a:r>
            <a:r>
              <a:rPr lang="ru-RU" sz="2000" dirty="0">
                <a:latin typeface="+mn-lt"/>
              </a:rPr>
              <a:t>-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+mn-lt"/>
              </a:rPr>
              <a:t>цикл  мероприятий  </a:t>
            </a:r>
            <a:r>
              <a:rPr lang="ru-RU" sz="2000" dirty="0" smtClean="0">
                <a:latin typeface="+mn-lt"/>
              </a:rPr>
              <a:t>ко дню  </a:t>
            </a:r>
            <a:r>
              <a:rPr lang="ru-RU" sz="2000" dirty="0">
                <a:latin typeface="+mn-lt"/>
              </a:rPr>
              <a:t>рождения А.Кристи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+mn-lt"/>
              </a:rPr>
              <a:t> (</a:t>
            </a:r>
            <a:r>
              <a:rPr lang="ru-RU" sz="2000" dirty="0" err="1">
                <a:latin typeface="+mn-lt"/>
              </a:rPr>
              <a:t>кн.ил.выставка</a:t>
            </a:r>
            <a:r>
              <a:rPr lang="ru-RU" sz="2000" dirty="0">
                <a:latin typeface="+mn-lt"/>
              </a:rPr>
              <a:t>, обзор, презентация</a:t>
            </a:r>
            <a:r>
              <a:rPr lang="uk-UA" sz="2000" dirty="0" err="1">
                <a:latin typeface="+mn-lt"/>
              </a:rPr>
              <a:t>-знакомство</a:t>
            </a:r>
            <a:r>
              <a:rPr lang="ru-RU" sz="2000" dirty="0">
                <a:latin typeface="+mn-lt"/>
              </a:rPr>
              <a:t>) 6-11кл.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«Королева  детектива» </a:t>
            </a:r>
          </a:p>
        </p:txBody>
      </p:sp>
      <p:pic>
        <p:nvPicPr>
          <p:cNvPr id="30725" name="Picture 2" descr="E:\Фото\фото по А.Кристи\28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652"/>
          <a:stretch>
            <a:fillRect/>
          </a:stretch>
        </p:blipFill>
        <p:spPr>
          <a:xfrm>
            <a:off x="179388" y="4508500"/>
            <a:ext cx="4214812" cy="2117725"/>
          </a:xfrm>
          <a:prstGeom prst="rect">
            <a:avLst/>
          </a:prstGeom>
        </p:spPr>
      </p:pic>
      <p:pic>
        <p:nvPicPr>
          <p:cNvPr id="30726" name="Рисунок 7" descr="E:\Фото\фото по А.Кристи\4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357563"/>
            <a:ext cx="4357687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Рисунок 8" descr="E:\Фото\фото по А.Кристи\2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926685"/>
            <a:ext cx="3524250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8" name="Picture 2" descr="E:\Картинки Орловки\картинки читаем\8e2890cd002f77200d38046b44873c0c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801" y="1796925"/>
            <a:ext cx="212407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480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06519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143001" y="1071563"/>
            <a:ext cx="6165304" cy="642938"/>
          </a:xfrm>
        </p:spPr>
        <p:txBody>
          <a:bodyPr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dirty="0" smtClean="0"/>
              <a:t>                     (</a:t>
            </a:r>
            <a:r>
              <a:rPr lang="uk-UA" dirty="0" err="1" smtClean="0"/>
              <a:t>кн.выставка</a:t>
            </a:r>
            <a:r>
              <a:rPr lang="uk-UA" dirty="0" smtClean="0"/>
              <a:t>, час </a:t>
            </a:r>
            <a:r>
              <a:rPr lang="ru-RU" dirty="0" smtClean="0"/>
              <a:t>полезного совета,2-3кл.)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 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  <p:sp>
        <p:nvSpPr>
          <p:cNvPr id="31748" name="Текст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1749" name="Содержимое 5" descr="C:\Documents and Settings\Admin\Рабочий стол\пожар\_MG_3623.jpg"/>
          <p:cNvPicPr>
            <a:picLocks noGrp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76056" y="1916832"/>
            <a:ext cx="3500437" cy="2500313"/>
          </a:xfrm>
        </p:spPr>
      </p:pic>
      <p:pic>
        <p:nvPicPr>
          <p:cNvPr id="31750" name="Рисунок 6" descr="C:\Documents and Settings\Admin\Рабочий стол\пожар\_MG_362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247" y="3827730"/>
            <a:ext cx="3548063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1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>
              <a:latin typeface="Franklin Gothic Book" pitchFamily="34" charset="0"/>
            </a:endParaRPr>
          </a:p>
        </p:txBody>
      </p:sp>
      <p:sp>
        <p:nvSpPr>
          <p:cNvPr id="31752" name="WordArt 3"/>
          <p:cNvSpPr>
            <a:spLocks noChangeArrowheads="1" noChangeShapeType="1" noTextEdit="1"/>
          </p:cNvSpPr>
          <p:nvPr/>
        </p:nvSpPr>
        <p:spPr bwMode="auto">
          <a:xfrm>
            <a:off x="500063" y="428625"/>
            <a:ext cx="8643937" cy="642938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ru-RU" sz="24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«Огонь- очень важные  правила»</a:t>
            </a:r>
          </a:p>
        </p:txBody>
      </p:sp>
      <p:pic>
        <p:nvPicPr>
          <p:cNvPr id="31753" name="Рисунок 11" descr="E:\Фото\пожар\_MG_36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84784"/>
            <a:ext cx="2976563" cy="2001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108698"/>
      </p:ext>
    </p:extLst>
  </p:cSld>
  <p:clrMapOvr>
    <a:masterClrMapping/>
  </p:clrMapOvr>
  <p:transition spd="slow" advTm="20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Текст 4"/>
          <p:cNvSpPr>
            <a:spLocks noGrp="1"/>
          </p:cNvSpPr>
          <p:nvPr>
            <p:ph type="body" sz="half" idx="3"/>
          </p:nvPr>
        </p:nvSpPr>
        <p:spPr>
          <a:xfrm>
            <a:off x="4786313" y="2143125"/>
            <a:ext cx="4043362" cy="2805113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32771" name="WordArt 2"/>
          <p:cNvSpPr>
            <a:spLocks noChangeArrowheads="1" noChangeShapeType="1" noTextEdit="1"/>
          </p:cNvSpPr>
          <p:nvPr/>
        </p:nvSpPr>
        <p:spPr bwMode="auto">
          <a:xfrm>
            <a:off x="1428750" y="285750"/>
            <a:ext cx="6500813" cy="714375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r>
              <a:rPr lang="ru-RU" sz="28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День сказки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786050" y="1071546"/>
            <a:ext cx="6000792" cy="8925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90488" algn="ctr" eaLnBrk="0" hangingPunct="0">
              <a:defRPr/>
            </a:pP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«Тропинки радости Чуковского»-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</a:endParaRPr>
          </a:p>
          <a:p>
            <a:pPr indent="90488" algn="ctr" eaLnBrk="0" hangingPunct="0">
              <a:defRPr/>
            </a:pP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аукцион-викторина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2773" name="Picture 4" descr="G:\Нине Ивановне\Чуковский фото\_MG_8227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92600"/>
            <a:ext cx="3203575" cy="213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5" descr="G:\Нине Ивановне\Чуковский фото\_MG_82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950" y="4357688"/>
            <a:ext cx="3321050" cy="22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Рисунок 13" descr="G:\Нине Ивановне\Чуковский фото\_MG_825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63" y="1989138"/>
            <a:ext cx="2749550" cy="208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6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32777" name="Рисунок 17" descr="E:\Фото\Чуковский фото\_MG_822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412875"/>
            <a:ext cx="2638425" cy="175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8" name="Рисунок 18" descr="E:\Фото\Чуковский фото\_MG_822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4941888"/>
            <a:ext cx="2214562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9" name="Рисунок 1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2565400"/>
            <a:ext cx="314325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8870447"/>
      </p:ext>
    </p:extLst>
  </p:cSld>
  <p:clrMapOvr>
    <a:masterClrMapping/>
  </p:clrMapOvr>
  <p:transition spd="slow" advTm="20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Текст 4"/>
          <p:cNvSpPr>
            <a:spLocks noGrp="1"/>
          </p:cNvSpPr>
          <p:nvPr>
            <p:ph type="body" sz="half" idx="3"/>
          </p:nvPr>
        </p:nvSpPr>
        <p:spPr>
          <a:xfrm>
            <a:off x="457200" y="4786313"/>
            <a:ext cx="2900363" cy="1233487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33795" name="WordArt 2"/>
          <p:cNvSpPr>
            <a:spLocks noChangeArrowheads="1" noChangeShapeType="1" noTextEdit="1"/>
          </p:cNvSpPr>
          <p:nvPr/>
        </p:nvSpPr>
        <p:spPr bwMode="auto">
          <a:xfrm>
            <a:off x="2286000" y="214313"/>
            <a:ext cx="4648200" cy="5715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ru-RU" sz="24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Книга  на экране</a:t>
            </a:r>
          </a:p>
        </p:txBody>
      </p:sp>
      <p:sp>
        <p:nvSpPr>
          <p:cNvPr id="33796" name="WordArt 3"/>
          <p:cNvSpPr>
            <a:spLocks noChangeArrowheads="1" noChangeShapeType="1" noTextEdit="1"/>
          </p:cNvSpPr>
          <p:nvPr/>
        </p:nvSpPr>
        <p:spPr bwMode="auto">
          <a:xfrm>
            <a:off x="214313" y="857250"/>
            <a:ext cx="8572500" cy="7143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24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«Дорогами сказок братьев Гримм» - </a:t>
            </a:r>
          </a:p>
        </p:txBody>
      </p:sp>
      <p:sp>
        <p:nvSpPr>
          <p:cNvPr id="33797" name="WordArt 4"/>
          <p:cNvSpPr>
            <a:spLocks noChangeArrowheads="1" noChangeShapeType="1" noTextEdit="1"/>
          </p:cNvSpPr>
          <p:nvPr/>
        </p:nvSpPr>
        <p:spPr bwMode="auto">
          <a:xfrm>
            <a:off x="1285875" y="1500188"/>
            <a:ext cx="6715125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литературная игра-путешествие </a:t>
            </a:r>
          </a:p>
        </p:txBody>
      </p:sp>
      <p:pic>
        <p:nvPicPr>
          <p:cNvPr id="33798" name="Рисунок 8" descr="E:\Фото\апрель кн нед\_MG_8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3" y="2143125"/>
            <a:ext cx="300037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Рисунок 10" descr="E:\Фото\апрель кн нед\_MG_857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133600"/>
            <a:ext cx="2857500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0" name="Рисунок 11" descr="E:\Фото\апрель кн нед\_MG_856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294188"/>
            <a:ext cx="3241675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1" name="Рисунок 12" descr="E:\Фото\апрель кн нед\_MG_858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4365625"/>
            <a:ext cx="3338512" cy="222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2" name="Рисунок 14" descr="p_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2492375"/>
            <a:ext cx="2714625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0806348"/>
      </p:ext>
    </p:extLst>
  </p:cSld>
  <p:clrMapOvr>
    <a:masterClrMapping/>
  </p:clrMapOvr>
  <p:transition spd="slow" advTm="20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2714625"/>
            <a:ext cx="3209925" cy="1171575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69634" name="WordArt 2"/>
          <p:cNvSpPr>
            <a:spLocks noChangeArrowheads="1" noChangeShapeType="1" noTextEdit="1"/>
          </p:cNvSpPr>
          <p:nvPr/>
        </p:nvSpPr>
        <p:spPr bwMode="auto">
          <a:xfrm>
            <a:off x="714348" y="214290"/>
            <a:ext cx="7643866" cy="161925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>
              <a:defRPr/>
            </a:pPr>
            <a:r>
              <a:rPr lang="ru-RU" sz="28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«Алые  паруса  мечты» -</a:t>
            </a:r>
          </a:p>
          <a:p>
            <a:pPr algn="ctr">
              <a:defRPr/>
            </a:pPr>
            <a:r>
              <a:rPr lang="ru-RU" sz="2800" kern="10" dirty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</a:p>
        </p:txBody>
      </p:sp>
      <p:sp>
        <p:nvSpPr>
          <p:cNvPr id="34820" name="WordArt 3"/>
          <p:cNvSpPr>
            <a:spLocks noChangeArrowheads="1" noChangeShapeType="1" noTextEdit="1"/>
          </p:cNvSpPr>
          <p:nvPr/>
        </p:nvSpPr>
        <p:spPr bwMode="auto">
          <a:xfrm>
            <a:off x="1571625" y="1143000"/>
            <a:ext cx="6572250" cy="5429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2000" kern="10"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литературная  гостиная </a:t>
            </a:r>
          </a:p>
        </p:txBody>
      </p:sp>
      <p:pic>
        <p:nvPicPr>
          <p:cNvPr id="34821" name="Рисунок 7" descr="E:\Фото\Алые паруса\_MG_89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071688"/>
            <a:ext cx="2733675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Рисунок 8" descr="E:\Фото\Алые паруса\_MG_89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2071688"/>
            <a:ext cx="2733675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Рисунок 9" descr="E:\Фото\Алые паруса\_MG_891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4508500"/>
            <a:ext cx="3636962" cy="213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4" name="Рисунок 10" descr="E:\Фото\Алые паруса\_MG_891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4508500"/>
            <a:ext cx="3344862" cy="194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5" name="Рисунок 12" descr="E:\Фото\Алые паруса\_MG_891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513" y="2606675"/>
            <a:ext cx="2662237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6401291"/>
      </p:ext>
    </p:extLst>
  </p:cSld>
  <p:clrMapOvr>
    <a:masterClrMapping/>
  </p:clrMapOvr>
  <p:transition spd="slow" advTm="20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35</TotalTime>
  <Words>272</Words>
  <Application>Microsoft Office PowerPoint</Application>
  <PresentationFormat>Экран (4:3)</PresentationFormat>
  <Paragraphs>67</Paragraphs>
  <Slides>13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Воздушный поток</vt:lpstr>
      <vt:lpstr>Слайд</vt:lpstr>
      <vt:lpstr> Совместная  активная  деятельность</vt:lpstr>
      <vt:lpstr>Презентация PowerPoint</vt:lpstr>
      <vt:lpstr>Читайте Андерсена, люди! Нет лучше сказок на земле! </vt:lpstr>
      <vt:lpstr>Презентация PowerPoint</vt:lpstr>
      <vt:lpstr>Презентация PowerPoint</vt:lpstr>
      <vt:lpstr>   </vt:lpstr>
      <vt:lpstr>Презентация PowerPoint</vt:lpstr>
      <vt:lpstr>Презентация PowerPoint</vt:lpstr>
      <vt:lpstr>Презентация PowerPoint</vt:lpstr>
      <vt:lpstr>Знаменитый  Михалков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саша</cp:lastModifiedBy>
  <cp:revision>5</cp:revision>
  <dcterms:created xsi:type="dcterms:W3CDTF">2015-11-29T20:05:15Z</dcterms:created>
  <dcterms:modified xsi:type="dcterms:W3CDTF">2015-11-29T20:52:05Z</dcterms:modified>
</cp:coreProperties>
</file>