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03695" y="2857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338885" y="152400"/>
            <a:ext cx="8469360" cy="928688"/>
          </a:xfrm>
          <a:prstGeom prst="rect">
            <a:avLst/>
          </a:prstGeom>
        </p:spPr>
        <p:txBody>
          <a:bodyPr wrap="none" fromWordArt="1">
            <a:prstTxWarp prst="textCanUp">
              <a:avLst/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 Наш чудесный, прекрасный Крым!</a:t>
            </a:r>
            <a:endParaRPr lang="ru-RU" sz="3600" kern="10" spc="0" dirty="0">
              <a:ln w="19050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4347" name="Рисунок 0" descr="00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665" y="1178926"/>
            <a:ext cx="3518297" cy="2622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14300" y="1524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0" name="Рисунок 15" descr="0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543585"/>
            <a:ext cx="3171825" cy="34952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228600" y="3048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246519" y="29051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352" name="Рисунок 5" descr="0063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5" b="-241"/>
          <a:stretch>
            <a:fillRect/>
          </a:stretch>
        </p:blipFill>
        <p:spPr bwMode="auto">
          <a:xfrm>
            <a:off x="2574430" y="3696042"/>
            <a:ext cx="3790652" cy="31328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4" name="Рисунок 4" descr="0162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20"/>
          <a:stretch>
            <a:fillRect/>
          </a:stretch>
        </p:blipFill>
        <p:spPr bwMode="auto">
          <a:xfrm>
            <a:off x="5840015" y="1543465"/>
            <a:ext cx="3168252" cy="34930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5890" y="1052442"/>
            <a:ext cx="77803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dirty="0" smtClean="0">
                <a:solidFill>
                  <a:srgbClr val="C00000"/>
                </a:solidFill>
                <a:latin typeface="Propisi" pitchFamily="2" charset="0"/>
              </a:rPr>
              <a:t>20</a:t>
            </a:r>
            <a:r>
              <a:rPr lang="ru-RU" sz="8800" b="1" dirty="0" smtClean="0">
                <a:solidFill>
                  <a:srgbClr val="C00000"/>
                </a:solidFill>
                <a:latin typeface="Propisi" pitchFamily="2" charset="0"/>
              </a:rPr>
              <a:t> </a:t>
            </a:r>
            <a:r>
              <a:rPr lang="ru-RU" sz="8000" dirty="0" smtClean="0">
                <a:solidFill>
                  <a:srgbClr val="C00000"/>
                </a:solidFill>
                <a:latin typeface="Propisi" pitchFamily="2" charset="0"/>
              </a:rPr>
              <a:t>января-</a:t>
            </a:r>
            <a:r>
              <a:rPr lang="ru-RU" sz="8000" b="1" dirty="0">
                <a:solidFill>
                  <a:srgbClr val="C00000"/>
                </a:solidFill>
                <a:latin typeface="Propisi" pitchFamily="2" charset="0"/>
              </a:rPr>
              <a:t/>
            </a:r>
            <a:br>
              <a:rPr lang="ru-RU" sz="8000" b="1" dirty="0">
                <a:solidFill>
                  <a:srgbClr val="C00000"/>
                </a:solidFill>
                <a:latin typeface="Propisi" pitchFamily="2" charset="0"/>
              </a:rPr>
            </a:br>
            <a:r>
              <a:rPr lang="ru-RU" sz="8000" b="1" dirty="0">
                <a:solidFill>
                  <a:srgbClr val="C00000"/>
                </a:solidFill>
                <a:latin typeface="Propisi" pitchFamily="2" charset="0"/>
              </a:rPr>
              <a:t>День </a:t>
            </a:r>
            <a:r>
              <a:rPr lang="ru-RU" sz="8000" b="1" dirty="0" smtClean="0">
                <a:solidFill>
                  <a:srgbClr val="C00000"/>
                </a:solidFill>
                <a:latin typeface="Propisi" pitchFamily="2" charset="0"/>
              </a:rPr>
              <a:t>Республики </a:t>
            </a:r>
            <a:r>
              <a:rPr lang="ru-RU" sz="8000" b="1" dirty="0">
                <a:solidFill>
                  <a:srgbClr val="C00000"/>
                </a:solidFill>
                <a:latin typeface="Propisi" pitchFamily="2" charset="0"/>
              </a:rPr>
              <a:t>Крым!</a:t>
            </a:r>
            <a:br>
              <a:rPr lang="ru-RU" sz="8000" b="1" dirty="0">
                <a:solidFill>
                  <a:srgbClr val="C00000"/>
                </a:solidFill>
                <a:latin typeface="Propisi" pitchFamily="2" charset="0"/>
              </a:rPr>
            </a:br>
            <a:endParaRPr lang="ru-RU" sz="8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61825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Познавательная </a:t>
            </a:r>
            <a:r>
              <a:rPr lang="ru-RU" dirty="0" smtClean="0"/>
              <a:t>игра-путешествие,</a:t>
            </a:r>
            <a:endParaRPr lang="ru-RU" dirty="0"/>
          </a:p>
          <a:p>
            <a:r>
              <a:rPr lang="ru-RU" dirty="0"/>
              <a:t>                 2-3 классы</a:t>
            </a:r>
          </a:p>
        </p:txBody>
      </p:sp>
    </p:spTree>
    <p:extLst>
      <p:ext uri="{BB962C8B-B14F-4D97-AF65-F5344CB8AC3E}">
        <p14:creationId xmlns:p14="http://schemas.microsoft.com/office/powerpoint/2010/main" val="299991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2934072" cy="220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86" y="1724612"/>
            <a:ext cx="2870593" cy="215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75" y="3573016"/>
            <a:ext cx="412845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2083" y="946948"/>
            <a:ext cx="1205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 </a:t>
            </a:r>
            <a:r>
              <a:rPr lang="ru-RU" dirty="0" smtClean="0"/>
              <a:t>станция-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615" y="3961765"/>
            <a:ext cx="1135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</a:t>
            </a:r>
            <a:r>
              <a:rPr lang="ru-RU" dirty="0" smtClean="0"/>
              <a:t> </a:t>
            </a:r>
            <a:r>
              <a:rPr lang="ru-RU" dirty="0"/>
              <a:t>станция</a:t>
            </a:r>
          </a:p>
        </p:txBody>
      </p:sp>
      <p:cxnSp>
        <p:nvCxnSpPr>
          <p:cNvPr id="7" name="Прямая со стрелкой 6"/>
          <p:cNvCxnSpPr>
            <a:stCxn id="5" idx="3"/>
          </p:cNvCxnSpPr>
          <p:nvPr/>
        </p:nvCxnSpPr>
        <p:spPr>
          <a:xfrm flipV="1">
            <a:off x="1387862" y="3947425"/>
            <a:ext cx="565935" cy="1990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644008" y="2339910"/>
            <a:ext cx="1258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</a:t>
            </a:r>
            <a:r>
              <a:rPr lang="ru-RU" dirty="0" smtClean="0"/>
              <a:t> станция -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682747" y="5179335"/>
            <a:ext cx="1258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</a:t>
            </a:r>
            <a:r>
              <a:rPr lang="ru-RU" dirty="0" smtClean="0"/>
              <a:t> станция -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682748" y="300616"/>
            <a:ext cx="6273628" cy="1256175"/>
          </a:xfrm>
          <a:prstGeom prst="rect">
            <a:avLst/>
          </a:prstGeom>
        </p:spPr>
        <p:txBody>
          <a:bodyPr wrap="square">
            <a:prstTxWarp prst="textInflate">
              <a:avLst/>
            </a:prstTxWarp>
            <a:spAutoFit/>
          </a:bodyPr>
          <a:lstStyle/>
          <a:p>
            <a:pPr algn="ctr"/>
            <a:r>
              <a:rPr lang="ru-RU" sz="32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Наш чудесный, </a:t>
            </a:r>
            <a:endParaRPr lang="ru-RU" sz="3200" kern="10" dirty="0" smtClean="0">
              <a:ln w="19050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3200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прекрасный </a:t>
            </a:r>
            <a:r>
              <a:rPr lang="ru-RU" sz="32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Крым!</a:t>
            </a:r>
          </a:p>
        </p:txBody>
      </p:sp>
    </p:spTree>
    <p:extLst>
      <p:ext uri="{BB962C8B-B14F-4D97-AF65-F5344CB8AC3E}">
        <p14:creationId xmlns:p14="http://schemas.microsoft.com/office/powerpoint/2010/main" val="1308823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90"/>
            <a:ext cx="816927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05" y="3646256"/>
            <a:ext cx="4127500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7" y="3637885"/>
            <a:ext cx="4822825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2829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128</TotalTime>
  <Words>31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саша</cp:lastModifiedBy>
  <cp:revision>9</cp:revision>
  <dcterms:created xsi:type="dcterms:W3CDTF">2018-01-14T14:53:58Z</dcterms:created>
  <dcterms:modified xsi:type="dcterms:W3CDTF">2018-01-14T17:32:12Z</dcterms:modified>
</cp:coreProperties>
</file>