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03695" y="2857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38885" y="152400"/>
            <a:ext cx="8469360" cy="928688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 Наш чудесный, прекрасный Крым!</a:t>
            </a:r>
            <a:endParaRPr lang="ru-RU" sz="3600" kern="10" spc="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347" name="Рисунок 0" descr="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65" y="1178926"/>
            <a:ext cx="3518297" cy="2622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14300" y="152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Рисунок 15" descr="0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543585"/>
            <a:ext cx="3171825" cy="34952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28600" y="3048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46519" y="2905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2" name="Рисунок 5" descr="0063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5" b="-241"/>
          <a:stretch>
            <a:fillRect/>
          </a:stretch>
        </p:blipFill>
        <p:spPr bwMode="auto">
          <a:xfrm>
            <a:off x="2574430" y="3696042"/>
            <a:ext cx="3790652" cy="31328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Рисунок 4" descr="016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0"/>
          <a:stretch>
            <a:fillRect/>
          </a:stretch>
        </p:blipFill>
        <p:spPr bwMode="auto">
          <a:xfrm>
            <a:off x="5840015" y="1543465"/>
            <a:ext cx="3168252" cy="34930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5890" y="1052442"/>
            <a:ext cx="77803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solidFill>
                  <a:srgbClr val="C00000"/>
                </a:solidFill>
                <a:latin typeface="Propisi" pitchFamily="2" charset="0"/>
              </a:rPr>
              <a:t>20</a:t>
            </a:r>
            <a:r>
              <a:rPr lang="ru-RU" sz="8800" b="1" dirty="0" smtClean="0">
                <a:solidFill>
                  <a:srgbClr val="C00000"/>
                </a:solidFill>
                <a:latin typeface="Propisi" pitchFamily="2" charset="0"/>
              </a:rPr>
              <a:t> </a:t>
            </a:r>
            <a:r>
              <a:rPr lang="ru-RU" sz="8000" dirty="0" smtClean="0">
                <a:solidFill>
                  <a:srgbClr val="C00000"/>
                </a:solidFill>
                <a:latin typeface="Propisi" pitchFamily="2" charset="0"/>
              </a:rPr>
              <a:t>января-</a:t>
            </a:r>
            <a:r>
              <a:rPr lang="ru-RU" sz="8000" b="1" dirty="0">
                <a:solidFill>
                  <a:srgbClr val="C00000"/>
                </a:solidFill>
                <a:latin typeface="Propisi" pitchFamily="2" charset="0"/>
              </a:rPr>
              <a:t/>
            </a:r>
            <a:br>
              <a:rPr lang="ru-RU" sz="8000" b="1" dirty="0">
                <a:solidFill>
                  <a:srgbClr val="C00000"/>
                </a:solidFill>
                <a:latin typeface="Propisi" pitchFamily="2" charset="0"/>
              </a:rPr>
            </a:br>
            <a:r>
              <a:rPr lang="ru-RU" sz="8000" b="1" dirty="0">
                <a:solidFill>
                  <a:srgbClr val="C00000"/>
                </a:solidFill>
                <a:latin typeface="Propisi" pitchFamily="2" charset="0"/>
              </a:rPr>
              <a:t>День </a:t>
            </a:r>
            <a:r>
              <a:rPr lang="ru-RU" sz="8000" b="1" dirty="0" smtClean="0">
                <a:solidFill>
                  <a:srgbClr val="C00000"/>
                </a:solidFill>
                <a:latin typeface="Propisi" pitchFamily="2" charset="0"/>
              </a:rPr>
              <a:t>Республики </a:t>
            </a:r>
            <a:r>
              <a:rPr lang="ru-RU" sz="8000" b="1" dirty="0">
                <a:solidFill>
                  <a:srgbClr val="C00000"/>
                </a:solidFill>
                <a:latin typeface="Propisi" pitchFamily="2" charset="0"/>
              </a:rPr>
              <a:t>Крым!</a:t>
            </a:r>
            <a:br>
              <a:rPr lang="ru-RU" sz="8000" b="1" dirty="0">
                <a:solidFill>
                  <a:srgbClr val="C00000"/>
                </a:solidFill>
                <a:latin typeface="Propisi" pitchFamily="2" charset="0"/>
              </a:rPr>
            </a:b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61825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Познавательная </a:t>
            </a:r>
            <a:r>
              <a:rPr lang="ru-RU" dirty="0" smtClean="0"/>
              <a:t>игра-путешествие,</a:t>
            </a:r>
            <a:endParaRPr lang="ru-RU" dirty="0"/>
          </a:p>
          <a:p>
            <a:r>
              <a:rPr lang="ru-RU" dirty="0"/>
              <a:t>                 2-3 классы</a:t>
            </a:r>
          </a:p>
        </p:txBody>
      </p:sp>
    </p:spTree>
    <p:extLst>
      <p:ext uri="{BB962C8B-B14F-4D97-AF65-F5344CB8AC3E}">
        <p14:creationId xmlns:p14="http://schemas.microsoft.com/office/powerpoint/2010/main" val="29999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934072" cy="2200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86" y="1724612"/>
            <a:ext cx="2870593" cy="21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75" y="3573016"/>
            <a:ext cx="41284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083" y="946948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 </a:t>
            </a:r>
            <a:r>
              <a:rPr lang="ru-RU" dirty="0" smtClean="0"/>
              <a:t>станция-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2615" y="3961765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 </a:t>
            </a:r>
            <a:r>
              <a:rPr lang="ru-RU" dirty="0"/>
              <a:t>станция</a:t>
            </a: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 flipV="1">
            <a:off x="1387862" y="3947425"/>
            <a:ext cx="565935" cy="1990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644008" y="2339910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 станция -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82747" y="5179335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станция -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82748" y="300616"/>
            <a:ext cx="6273628" cy="1256175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32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Наш чудесный, </a:t>
            </a:r>
            <a:endParaRPr lang="ru-RU" sz="3200" kern="10" dirty="0" smtClean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прекрасный </a:t>
            </a:r>
            <a:r>
              <a:rPr lang="ru-RU" sz="32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Крым!</a:t>
            </a:r>
          </a:p>
        </p:txBody>
      </p:sp>
    </p:spTree>
    <p:extLst>
      <p:ext uri="{BB962C8B-B14F-4D97-AF65-F5344CB8AC3E}">
        <p14:creationId xmlns:p14="http://schemas.microsoft.com/office/powerpoint/2010/main" val="130882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0"/>
            <a:ext cx="81692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05" y="3646256"/>
            <a:ext cx="4127500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" y="3637885"/>
            <a:ext cx="482282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82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</TotalTime>
  <Words>31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саша</cp:lastModifiedBy>
  <cp:revision>9</cp:revision>
  <dcterms:created xsi:type="dcterms:W3CDTF">2018-01-14T14:53:58Z</dcterms:created>
  <dcterms:modified xsi:type="dcterms:W3CDTF">2018-01-14T17:32:12Z</dcterms:modified>
</cp:coreProperties>
</file>