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61" r:id="rId4"/>
    <p:sldId id="263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перфолента 4"/>
          <p:cNvSpPr/>
          <p:nvPr/>
        </p:nvSpPr>
        <p:spPr>
          <a:xfrm>
            <a:off x="0" y="0"/>
            <a:ext cx="8964613" cy="227647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28604"/>
            <a:ext cx="8122036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Много интересного и полезного можно узнать из наших выставок</a:t>
            </a:r>
          </a:p>
        </p:txBody>
      </p:sp>
      <p:pic>
        <p:nvPicPr>
          <p:cNvPr id="24580" name="Picture 4" descr="E:\Фото\фотки\Фотограф\школа\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120" y="1692799"/>
            <a:ext cx="2809875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1" y="4618230"/>
            <a:ext cx="1986219" cy="200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2" descr="C:\Users\саша\Desktop\фото  на портфолио\фото презент\андер през\IMG_90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0681"/>
            <a:ext cx="2025650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Рисунок 2" descr="E:\Фото\фотки\Фотограф\Кн неделя 2011\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276" y="3800205"/>
            <a:ext cx="1956843" cy="2891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Users\саша\Desktop\фото  на портфолио\фото презент\андер през\IMG_90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6601" y="2302962"/>
            <a:ext cx="2195944" cy="32970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063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саша\Downloads\IMG_17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6632"/>
            <a:ext cx="2759047" cy="416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 descr="C:\Users\саша\Downloads\IMG_17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548" y="116632"/>
            <a:ext cx="2823452" cy="427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21" y="116632"/>
            <a:ext cx="3130783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8" y="4653136"/>
            <a:ext cx="3257351" cy="2155036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8" y="2254205"/>
            <a:ext cx="3240346" cy="2246142"/>
          </a:xfrm>
          <a:prstGeom prst="rect">
            <a:avLst/>
          </a:prstGeom>
          <a:noFill/>
        </p:spPr>
      </p:pic>
      <p:pic>
        <p:nvPicPr>
          <p:cNvPr id="7" name="Рисунок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4482561"/>
            <a:ext cx="4794429" cy="229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18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 descr="C:\Users\саша\Desktop\криппо\симонов\IMG_14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877" y="3823863"/>
            <a:ext cx="4233415" cy="303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2" descr="C:\Users\саша\Downloads\IMG_17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876" y="764704"/>
            <a:ext cx="4233415" cy="323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248472" cy="2952328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4248472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317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228" y="0"/>
            <a:ext cx="8616407" cy="1412776"/>
          </a:xfrm>
          <a:scene3d>
            <a:camera prst="perspectiveRelaxedModerately"/>
            <a:lightRig rig="threePt" dir="t"/>
          </a:scene3d>
        </p:spPr>
        <p:txBody>
          <a:bodyPr/>
          <a:lstStyle/>
          <a:p>
            <a:pPr>
              <a:defRPr/>
            </a:pPr>
            <a:r>
              <a:rPr lang="ru-RU" b="1" dirty="0" smtClean="0">
                <a:ln w="28575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</a:rPr>
              <a:t>   Моя семья созвездие талантов</a:t>
            </a:r>
            <a:endParaRPr lang="ru-RU" b="1" dirty="0">
              <a:ln w="28575" cmpd="sng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36867" name="Picture 2" descr="C:\Users\саша\Desktop\библиотека фото крылова\IMG_9050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196975"/>
            <a:ext cx="3505200" cy="2628900"/>
          </a:xfrm>
        </p:spPr>
      </p:pic>
      <p:pic>
        <p:nvPicPr>
          <p:cNvPr id="36868" name="Рисунок 3" descr="C:\Users\саша\Desktop\библиотека фото крылова\IMG_44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262063"/>
            <a:ext cx="324167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Рисунок 5" descr="C:\Users\саша\Desktop\библиотека фото крылова\IMG_90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76700"/>
            <a:ext cx="3598862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3" descr="C:\Users\саша\Desktop\библиотека фото крылова\IMG_904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63" y="3987800"/>
            <a:ext cx="3673475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8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3078163" y="3244850"/>
            <a:ext cx="3208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/>
              <a:t>Инновационные книжные выставки 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5604" name="Рисунок 8" descr="F:\фото 2013\IMG_91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57250"/>
            <a:ext cx="3929063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вал 9"/>
          <p:cNvSpPr/>
          <p:nvPr/>
        </p:nvSpPr>
        <p:spPr>
          <a:xfrm>
            <a:off x="300038" y="5594350"/>
            <a:ext cx="4271962" cy="1143000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«Поклонимся великим тем годам» - выставка-панорама</a:t>
            </a:r>
            <a:endParaRPr lang="ru-RU" dirty="0"/>
          </a:p>
        </p:txBody>
      </p:sp>
      <p:pic>
        <p:nvPicPr>
          <p:cNvPr id="25606" name="Picture 2" descr="C:\Users\саша\Desktop\фото чехов томе\Изображение 0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88" y="804863"/>
            <a:ext cx="3843337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4581525" y="5929313"/>
            <a:ext cx="4271963" cy="979487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«Прекрасный мир удивительного человека» - выставка-портрет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23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" descr="D:\Мама\Фото\фото семинар\IMG_88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2928937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Прямоугольник 2"/>
          <p:cNvSpPr>
            <a:spLocks noChangeArrowheads="1"/>
          </p:cNvSpPr>
          <p:nvPr/>
        </p:nvSpPr>
        <p:spPr bwMode="auto">
          <a:xfrm>
            <a:off x="0" y="4429125"/>
            <a:ext cx="3286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/>
              <a:t>«Есть прекрасная планета </a:t>
            </a:r>
            <a:endParaRPr lang="en-US" b="1"/>
          </a:p>
          <a:p>
            <a:pPr algn="ctr"/>
            <a:r>
              <a:rPr lang="ru-RU" b="1"/>
              <a:t>и зовут ее Земля!»</a:t>
            </a:r>
            <a:r>
              <a:rPr lang="en-US" b="1"/>
              <a:t>-</a:t>
            </a:r>
            <a:r>
              <a:rPr lang="ru-RU" b="1"/>
              <a:t> </a:t>
            </a:r>
            <a:endParaRPr lang="en-US" b="1"/>
          </a:p>
          <a:p>
            <a:pPr algn="ctr"/>
            <a:r>
              <a:rPr lang="ru-RU" b="1"/>
              <a:t>выставка – полемика</a:t>
            </a:r>
            <a:endParaRPr lang="ru-RU"/>
          </a:p>
        </p:txBody>
      </p:sp>
      <p:sp>
        <p:nvSpPr>
          <p:cNvPr id="26628" name="Прямоугольник 3"/>
          <p:cNvSpPr>
            <a:spLocks noChangeArrowheads="1"/>
          </p:cNvSpPr>
          <p:nvPr/>
        </p:nvSpPr>
        <p:spPr bwMode="auto">
          <a:xfrm>
            <a:off x="6143625" y="5500688"/>
            <a:ext cx="2786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/>
              <a:t>«Возраст тревог </a:t>
            </a:r>
          </a:p>
          <a:p>
            <a:pPr algn="ctr"/>
            <a:r>
              <a:rPr lang="ru-RU" b="1"/>
              <a:t>и ошибок»- </a:t>
            </a:r>
          </a:p>
          <a:p>
            <a:pPr algn="ctr"/>
            <a:r>
              <a:rPr lang="ru-RU" b="1"/>
              <a:t>книжная </a:t>
            </a:r>
          </a:p>
          <a:p>
            <a:pPr algn="ctr"/>
            <a:r>
              <a:rPr lang="ru-RU" b="1"/>
              <a:t>выставка – диалог</a:t>
            </a:r>
            <a:endParaRPr lang="ru-RU"/>
          </a:p>
        </p:txBody>
      </p:sp>
      <p:pic>
        <p:nvPicPr>
          <p:cNvPr id="26629" name="Рисунок 4" descr="D:\Мама\Фото\фото семинар\IMG_88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714375"/>
            <a:ext cx="2928937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1"/>
          <p:cNvSpPr>
            <a:spLocks noChangeArrowheads="1"/>
          </p:cNvSpPr>
          <p:nvPr/>
        </p:nvSpPr>
        <p:spPr bwMode="auto">
          <a:xfrm>
            <a:off x="2786063" y="5500688"/>
            <a:ext cx="33575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tabLst>
                <a:tab pos="6661150" algn="l"/>
              </a:tabLst>
            </a:pPr>
            <a:r>
              <a:rPr lang="ru-RU" b="1">
                <a:latin typeface="Calibri" pitchFamily="34" charset="0"/>
                <a:cs typeface="Times New Roman" pitchFamily="18" charset="0"/>
              </a:rPr>
              <a:t>«Жизнь дана </a:t>
            </a:r>
          </a:p>
          <a:p>
            <a:pPr algn="ctr" eaLnBrk="0" hangingPunct="0">
              <a:tabLst>
                <a:tab pos="6661150" algn="l"/>
              </a:tabLst>
            </a:pPr>
            <a:r>
              <a:rPr lang="ru-RU" b="1">
                <a:latin typeface="Calibri" pitchFamily="34" charset="0"/>
                <a:cs typeface="Times New Roman" pitchFamily="18" charset="0"/>
              </a:rPr>
              <a:t>на добрые  дела!» - </a:t>
            </a:r>
          </a:p>
          <a:p>
            <a:pPr algn="ctr" eaLnBrk="0" hangingPunct="0">
              <a:tabLst>
                <a:tab pos="6661150" algn="l"/>
              </a:tabLst>
            </a:pPr>
            <a:r>
              <a:rPr lang="ru-RU" b="1">
                <a:latin typeface="Calibri" pitchFamily="34" charset="0"/>
                <a:cs typeface="Times New Roman" pitchFamily="18" charset="0"/>
              </a:rPr>
              <a:t>выставка – викторина,</a:t>
            </a:r>
          </a:p>
          <a:p>
            <a:pPr algn="ctr" eaLnBrk="0" hangingPunct="0">
              <a:tabLst>
                <a:tab pos="6661150" algn="l"/>
              </a:tabLst>
            </a:pPr>
            <a:r>
              <a:rPr lang="ru-RU" b="1">
                <a:latin typeface="Calibri" pitchFamily="34" charset="0"/>
                <a:cs typeface="Times New Roman" pitchFamily="18" charset="0"/>
              </a:rPr>
              <a:t>книжная  выставка – кроссворд</a:t>
            </a:r>
            <a:endParaRPr lang="ru-RU"/>
          </a:p>
        </p:txBody>
      </p:sp>
      <p:pic>
        <p:nvPicPr>
          <p:cNvPr id="26631" name="Рисунок 6" descr="D:\Мама\Фото\фото семинар\IMG_88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143000"/>
            <a:ext cx="285750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94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214313" y="3643313"/>
            <a:ext cx="4500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/>
              <a:t>«Я ль на свете.?!»-выставка-хобби</a:t>
            </a:r>
            <a:endParaRPr lang="ru-RU"/>
          </a:p>
        </p:txBody>
      </p:sp>
      <p:pic>
        <p:nvPicPr>
          <p:cNvPr id="27651" name="Рисунок 2" descr="D:\Мама\Фото\фото семинар\IMG_88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45720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Прямоугольник 3"/>
          <p:cNvSpPr>
            <a:spLocks noChangeArrowheads="1"/>
          </p:cNvSpPr>
          <p:nvPr/>
        </p:nvSpPr>
        <p:spPr bwMode="auto">
          <a:xfrm>
            <a:off x="5000625" y="5572125"/>
            <a:ext cx="3857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/>
              <a:t>«Космос далекий и близкий» -</a:t>
            </a:r>
          </a:p>
          <a:p>
            <a:pPr algn="ctr"/>
            <a:r>
              <a:rPr lang="ru-RU" b="1"/>
              <a:t> книжная выставка – игра </a:t>
            </a:r>
          </a:p>
          <a:p>
            <a:pPr algn="ctr"/>
            <a:r>
              <a:rPr lang="ru-RU" b="1"/>
              <a:t>путешествие</a:t>
            </a:r>
            <a:endParaRPr lang="ru-RU"/>
          </a:p>
        </p:txBody>
      </p:sp>
      <p:pic>
        <p:nvPicPr>
          <p:cNvPr id="27653" name="Рисунок 4" descr="D:\Мама\Фото\фото семинар\IMG_88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357188"/>
            <a:ext cx="392906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Рисунок 5" descr="D:\Мама\Фото\фото семинар\IMG_88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071938"/>
            <a:ext cx="3268663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Rectangle 1"/>
          <p:cNvSpPr>
            <a:spLocks noChangeArrowheads="1"/>
          </p:cNvSpPr>
          <p:nvPr/>
        </p:nvSpPr>
        <p:spPr bwMode="auto">
          <a:xfrm>
            <a:off x="0" y="6149975"/>
            <a:ext cx="5357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tabLst>
                <a:tab pos="6661150" algn="l"/>
              </a:tabLst>
            </a:pPr>
            <a:r>
              <a:rPr lang="ru-RU" sz="2000" b="1">
                <a:latin typeface="Calibri" pitchFamily="34" charset="0"/>
                <a:cs typeface="Times New Roman" pitchFamily="18" charset="0"/>
              </a:rPr>
              <a:t>«У книжек дни  рождения, </a:t>
            </a:r>
          </a:p>
          <a:p>
            <a:pPr algn="ctr" eaLnBrk="0" hangingPunct="0">
              <a:tabLst>
                <a:tab pos="6661150" algn="l"/>
              </a:tabLst>
            </a:pPr>
            <a:r>
              <a:rPr lang="ru-RU" sz="2000" b="1">
                <a:latin typeface="Calibri" pitchFamily="34" charset="0"/>
                <a:cs typeface="Times New Roman" pitchFamily="18" charset="0"/>
              </a:rPr>
              <a:t>конечно, тоже есть!» -  выставка-праздник</a:t>
            </a:r>
            <a:r>
              <a:rPr lang="ru-RU" sz="2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420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</TotalTime>
  <Words>106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Презентация PowerPoint</vt:lpstr>
      <vt:lpstr>Презентация PowerPoint</vt:lpstr>
      <vt:lpstr>Презентация PowerPoint</vt:lpstr>
      <vt:lpstr>   Моя семья созвездие талантов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саша</cp:lastModifiedBy>
  <cp:revision>3</cp:revision>
  <dcterms:created xsi:type="dcterms:W3CDTF">2015-11-29T19:19:26Z</dcterms:created>
  <dcterms:modified xsi:type="dcterms:W3CDTF">2015-11-29T20:01:53Z</dcterms:modified>
</cp:coreProperties>
</file>