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7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8A12"/>
    <a:srgbClr val="CC99FF"/>
    <a:srgbClr val="FF7C8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9" autoAdjust="0"/>
    <p:restoredTop sz="94660"/>
  </p:normalViewPr>
  <p:slideViewPr>
    <p:cSldViewPr>
      <p:cViewPr varScale="1">
        <p:scale>
          <a:sx n="80" d="100"/>
          <a:sy n="80" d="100"/>
        </p:scale>
        <p:origin x="1469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16.09.2025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13" Type="http://schemas.openxmlformats.org/officeDocument/2006/relationships/image" Target="../media/image26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12" Type="http://schemas.openxmlformats.org/officeDocument/2006/relationships/image" Target="../media/image2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jpeg"/><Relationship Id="rId11" Type="http://schemas.openxmlformats.org/officeDocument/2006/relationships/image" Target="../media/image24.jpeg"/><Relationship Id="rId5" Type="http://schemas.openxmlformats.org/officeDocument/2006/relationships/image" Target="../media/image18.jpeg"/><Relationship Id="rId10" Type="http://schemas.openxmlformats.org/officeDocument/2006/relationships/image" Target="../media/image23.jpeg"/><Relationship Id="rId4" Type="http://schemas.openxmlformats.org/officeDocument/2006/relationships/image" Target="../media/image17.jpeg"/><Relationship Id="rId9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C:\Users\Наталья\Desktop\look.com.ua-267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571480"/>
            <a:ext cx="5976664" cy="3649608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Miriam Fixed" pitchFamily="49" charset="-79"/>
              </a:rPr>
              <a:t>ЗНАКОМИМСЯ </a:t>
            </a:r>
            <a:b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Miriam Fixed" pitchFamily="49" charset="-79"/>
              </a:rPr>
            </a:br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Miriam Fixed" pitchFamily="49" charset="-79"/>
              </a:rPr>
              <a:t>С ГРИБАМИ</a:t>
            </a:r>
            <a:endParaRPr lang="ru-RU" sz="6000" b="1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  <a:cs typeface="Miriam Fixed" pitchFamily="49" charset="-79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4812752"/>
            <a:ext cx="77153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Подготовила: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воспитатель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Эреджепова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С.Т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3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C:\Users\Наталья\Desktop\look.com.ua-267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85776"/>
            <a:ext cx="9144000" cy="714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0"/>
            <a:ext cx="6023022" cy="164305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Monotype Corsiva" pitchFamily="66" charset="0"/>
                <a:cs typeface="Miriam Fixed" pitchFamily="49" charset="-79"/>
              </a:rPr>
              <a:t>ИГРА</a:t>
            </a:r>
            <a:br>
              <a:rPr lang="ru-RU" sz="4800" b="1" dirty="0" smtClean="0">
                <a:solidFill>
                  <a:srgbClr val="FF0000"/>
                </a:solidFill>
                <a:latin typeface="Monotype Corsiva" pitchFamily="66" charset="0"/>
                <a:cs typeface="Miriam Fixed" pitchFamily="49" charset="-79"/>
              </a:rPr>
            </a:br>
            <a:r>
              <a:rPr lang="ru-RU" sz="4800" b="1" dirty="0" smtClean="0">
                <a:solidFill>
                  <a:srgbClr val="FF0000"/>
                </a:solidFill>
                <a:latin typeface="Monotype Corsiva" pitchFamily="66" charset="0"/>
                <a:cs typeface="Miriam Fixed" pitchFamily="49" charset="-79"/>
              </a:rPr>
              <a:t> «СОБЕРИ ЛУКОШКО»</a:t>
            </a:r>
            <a:endParaRPr lang="ru-RU" sz="4800" b="1" dirty="0">
              <a:solidFill>
                <a:srgbClr val="FF0000"/>
              </a:solidFill>
              <a:latin typeface="Monotype Corsiva" pitchFamily="66" charset="0"/>
              <a:cs typeface="Miriam Fixed" pitchFamily="49" charset="-79"/>
            </a:endParaRPr>
          </a:p>
        </p:txBody>
      </p:sp>
      <p:pic>
        <p:nvPicPr>
          <p:cNvPr id="21" name="Picture 6" descr="Это же она, да. Бледная поганка? :) - альбом &quot;Deep Orange 2010-я осень&quot;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14" y="1123823"/>
            <a:ext cx="1271877" cy="1695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4" descr="Ядовитые грибы: внимание, отрава!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298" y="1785926"/>
            <a:ext cx="1732190" cy="1299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8" descr="Как нарисовать грибы волнушки и грузди Сайт о рисовании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4" y="1714488"/>
            <a:ext cx="1847976" cy="138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Грибы: плюсы и минусы hudeyka.ru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454" y="1571612"/>
            <a:ext cx="1833954" cy="1923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2" descr="Энциклопедия грибов Маслёнок настоящий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3071810"/>
            <a:ext cx="1802262" cy="167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C:\Users\Наталья\Desktop\fca9e0cbde85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60" y="3214686"/>
            <a:ext cx="2454580" cy="2253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6" descr="оттенок &quot; Страница 20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677" y="3500438"/>
            <a:ext cx="1889323" cy="160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2" descr="ложноопенок серно-желтый (Hypholoma fasciculare - 13581)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5000636"/>
            <a:ext cx="2128609" cy="1596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4" descr="Гриб белый, форма сетчатая. (Читать далее &quot; &quot; &quot; ) - Грибы - …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0" y="3643314"/>
            <a:ext cx="1847951" cy="138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8" descr="redshon: Гриб года"/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44" y="5214950"/>
            <a:ext cx="1643074" cy="1399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0" descr="BruXsa - альбом &quot;Грибы и мхи&quot; на Яндекс.Фотках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8" y="5175448"/>
            <a:ext cx="1261914" cy="1396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3391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85185E-6 L -0.12344 0.2817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81" y="14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1481E-6 L -0.33594 0.2546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06" y="1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3.7037E-6 L 0.28316 -0.0106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67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037E-6 L -0.25937 -0.0055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69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96296E-6 L 0.04393 -0.2365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7" y="-11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C:\Users\Наталья\Desktop\look.com.ua-267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85776"/>
            <a:ext cx="9144000" cy="714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0"/>
            <a:ext cx="6023022" cy="164305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Monotype Corsiva" pitchFamily="66" charset="0"/>
                <a:cs typeface="Miriam Fixed" pitchFamily="49" charset="-79"/>
              </a:rPr>
              <a:t>СЧИТАЛОЧКА</a:t>
            </a:r>
            <a:endParaRPr lang="ru-RU" sz="4800" b="1" dirty="0">
              <a:solidFill>
                <a:srgbClr val="FF0000"/>
              </a:solidFill>
              <a:latin typeface="Monotype Corsiva" pitchFamily="66" charset="0"/>
              <a:cs typeface="Miriam Fixed" pitchFamily="49" charset="-79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286000" y="1582341"/>
            <a:ext cx="4572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 – опёнок,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Два – маслёнок,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Три – красавец-боровик.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Вот волнушка на опушке,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Шампиньон и дождевик.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Вот лисичка-невеличка,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Подберёзовик-грибок,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Вот сморчок и строчок,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ещё боровичок.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Моховик стоит на ножке,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Груздь и рыжик золотой.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привык с пустым лукошком возвращаться я домой!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3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9" name="Picture 5" descr="C:\Users\Наталья\Desktop\395192_grib_mox_priroda_1680x1050_(www.GdeFon.ru)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897013" y="1957239"/>
            <a:ext cx="580158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dirty="0" smtClean="0">
                <a:latin typeface="Monotype Corsiva" pitchFamily="66" charset="0"/>
              </a:rPr>
              <a:t>Спасибо за внимание!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94796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C:\Users\Наталья\Desktop\look.com.ua-267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00100" y="1028342"/>
            <a:ext cx="75724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Презентация разработана для ознакомления дошкольников с грибами. Вниманию детей представлены наиболее известные шляпочные грибы, которые встречаются чаще других. Рассматриваются съедобные грибы, причудливые грибы (условно съедобные) и ядовитые грибы. Грибы очень важно правильно распознавать, так как многие из них очень похожи друг на друга, а у съедобных грибов много ядовитых двойников и различить их бывает очень трудно. Поэтому, используя материал презентации, педагогу необходимо указать на признаки, важные для определения. Предлагается игра "Собери лукошко", где из представленных грибов нужно выбрать съедобные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7233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C:\Users\Наталья\Desktop\look.com.ua-267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571480"/>
            <a:ext cx="5976664" cy="1500198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Miriam Fixed" pitchFamily="49" charset="-79"/>
              </a:rPr>
              <a:t>СЪЕДОБНЫЕ ГРИБЫ</a:t>
            </a:r>
            <a:endParaRPr lang="ru-RU" sz="4800" b="1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  <a:cs typeface="Miriam Fixed" pitchFamily="49" charset="-79"/>
            </a:endParaRPr>
          </a:p>
        </p:txBody>
      </p:sp>
      <p:pic>
        <p:nvPicPr>
          <p:cNvPr id="5" name="Picture 2" descr="C:\Users\Наталья\Desktop\60387039_1276666831_481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2" y="1892154"/>
            <a:ext cx="4286248" cy="4465804"/>
          </a:xfrm>
          <a:prstGeom prst="roundRect">
            <a:avLst/>
          </a:prstGeom>
          <a:noFill/>
          <a:ln w="38100">
            <a:solidFill>
              <a:srgbClr val="FFC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62" y="2071678"/>
            <a:ext cx="3319208" cy="3785652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Крепкий, плотный, очень статный,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шляпе бурой и нарядной.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Это гордость всех лесов!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Настоящий царь грибов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ctr"/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белый гриб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391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C:\Users\Наталья\Desktop\look.com.ua-267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571480"/>
            <a:ext cx="5976664" cy="1500198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Miriam Fixed" pitchFamily="49" charset="-79"/>
              </a:rPr>
              <a:t>СЪЕДОБНЫЕ ГРИБЫ</a:t>
            </a:r>
            <a:endParaRPr lang="ru-RU" sz="4800" b="1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  <a:cs typeface="Miriam Fixed" pitchFamily="49" charset="-79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1857365"/>
            <a:ext cx="3587724" cy="390876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 опавшие листочки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дружно спрятались грибочки.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Очень хитрые сестрички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желтые</a:t>
            </a:r>
            <a:r>
              <a:rPr lang="ru-RU" sz="2800" dirty="0" smtClean="0"/>
              <a:t>… </a:t>
            </a:r>
          </a:p>
          <a:p>
            <a:pPr algn="r"/>
            <a:r>
              <a:rPr lang="ru-RU" sz="2800" b="1" dirty="0" smtClean="0">
                <a:solidFill>
                  <a:srgbClr val="FF0000"/>
                </a:solidFill>
              </a:rPr>
              <a:t>ЛИСИЧКИ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                           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pic>
        <p:nvPicPr>
          <p:cNvPr id="8" name="Picture 2" descr="C:\Users\Наталья\Desktop\default.jpe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988840"/>
            <a:ext cx="4214842" cy="4440556"/>
          </a:xfrm>
          <a:prstGeom prst="roundRect">
            <a:avLst/>
          </a:prstGeom>
          <a:noFill/>
          <a:ln w="381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33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C:\Users\Наталья\Desktop\look.com.ua-267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571480"/>
            <a:ext cx="5976664" cy="1500198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Miriam Fixed" pitchFamily="49" charset="-79"/>
              </a:rPr>
              <a:t>СЪЕДОБНЫЕ ГРИБЫ</a:t>
            </a:r>
            <a:endParaRPr lang="ru-RU" sz="4800" b="1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  <a:cs typeface="Miriam Fixed" pitchFamily="49" charset="-79"/>
            </a:endParaRPr>
          </a:p>
        </p:txBody>
      </p:sp>
      <p:pic>
        <p:nvPicPr>
          <p:cNvPr id="7" name="Picture 3" descr="C:\Users\Наталья\Desktop\grib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4" y="2357430"/>
            <a:ext cx="4786346" cy="4143404"/>
          </a:xfrm>
          <a:prstGeom prst="round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500034" y="2428868"/>
            <a:ext cx="3071834" cy="415498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Сел мышонок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........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липкий гриб,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Вот мышонок и прилип.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Ай-ай-ай, ай-ай-ай!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Мама, мама,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вырyчай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МАСЛЕНОК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3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C:\Users\Наталья\Desktop\look.com.ua-267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85776"/>
            <a:ext cx="9144000" cy="714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571480"/>
            <a:ext cx="5976664" cy="1500198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Miriam Fixed" pitchFamily="49" charset="-79"/>
              </a:rPr>
              <a:t>СЪЕДОБНЫЕ ГРИБЫ</a:t>
            </a:r>
            <a:endParaRPr lang="ru-RU" sz="4800" b="1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  <a:cs typeface="Miriam Fixed" pitchFamily="49" charset="-79"/>
            </a:endParaRPr>
          </a:p>
        </p:txBody>
      </p:sp>
      <p:pic>
        <p:nvPicPr>
          <p:cNvPr id="6" name="Picture 2" descr="C:\Users\Наталья\Desktop\79798885_110611_2317_18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0" y="1857364"/>
            <a:ext cx="4929190" cy="4786346"/>
          </a:xfrm>
          <a:prstGeom prst="ellipse">
            <a:avLst/>
          </a:prstGeom>
          <a:noFill/>
          <a:ln w="57150">
            <a:solidFill>
              <a:schemeClr val="accent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642910" y="2500306"/>
            <a:ext cx="3384375" cy="3293209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Нет грибов дружней, чем эти, – знают взрослые и дети, -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пеньках растут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лесу,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как веснушки на носу</a:t>
            </a: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опята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391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C:\Users\Наталья\Desktop\look.com.ua-267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85776"/>
            <a:ext cx="9144000" cy="714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571480"/>
            <a:ext cx="5976664" cy="1500198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Miriam Fixed" pitchFamily="49" charset="-79"/>
              </a:rPr>
              <a:t>СЪЕДОБНЫЕ ГРИБЫ</a:t>
            </a:r>
            <a:endParaRPr lang="ru-RU" sz="4800" b="1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  <a:cs typeface="Miriam Fixed" pitchFamily="49" charset="-79"/>
            </a:endParaRPr>
          </a:p>
        </p:txBody>
      </p:sp>
      <p:pic>
        <p:nvPicPr>
          <p:cNvPr id="7" name="Picture 3" descr="C:\Users\Наталья\Desktop\88a4ca49fc3ee125a731f59885773c5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0" y="1857364"/>
            <a:ext cx="5286380" cy="478634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597297" y="1785926"/>
            <a:ext cx="2760257" cy="378565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спорю –  не белый,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я, братцы, попроще,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расту я обычно в берёзовой роще.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ПОДБЕРЕЗОВИК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3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C:\Users\Наталья\Desktop\look.com.ua-267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85776"/>
            <a:ext cx="9144000" cy="714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571480"/>
            <a:ext cx="5976664" cy="1500198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Miriam Fixed" pitchFamily="49" charset="-79"/>
              </a:rPr>
              <a:t>СЪЕДОБНЫЕ ГРИБЫ</a:t>
            </a:r>
            <a:endParaRPr lang="ru-RU" sz="4800" b="1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  <a:cs typeface="Miriam Fixed" pitchFamily="49" charset="-79"/>
            </a:endParaRPr>
          </a:p>
        </p:txBody>
      </p:sp>
      <p:pic>
        <p:nvPicPr>
          <p:cNvPr id="6" name="Picture 4" descr="Съедобные грибы.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1928802"/>
            <a:ext cx="3022178" cy="227144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грибы - Шампиньон полевой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50" y="3000372"/>
            <a:ext cx="3028596" cy="30572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Дубовик обыкновенный Supersadovod - о саде и огороде просто и интересно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68" y="1643050"/>
            <a:ext cx="3589716" cy="2016224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Грибы рыжики: свойства и рецепты. - Здоровье - Еда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84" y="3929066"/>
            <a:ext cx="3028802" cy="2446344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33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C:\Users\Наталья\Desktop\look.com.ua-267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85776"/>
            <a:ext cx="9144000" cy="714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0"/>
            <a:ext cx="5976664" cy="1500174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Monotype Corsiva" pitchFamily="66" charset="0"/>
                <a:cs typeface="Miriam Fixed" pitchFamily="49" charset="-79"/>
              </a:rPr>
              <a:t>ОСТОРОЖНО!!!!!!!</a:t>
            </a:r>
            <a:br>
              <a:rPr lang="ru-RU" sz="4800" b="1" dirty="0" smtClean="0">
                <a:solidFill>
                  <a:srgbClr val="FF0000"/>
                </a:solidFill>
                <a:latin typeface="Monotype Corsiva" pitchFamily="66" charset="0"/>
                <a:cs typeface="Miriam Fixed" pitchFamily="49" charset="-79"/>
              </a:rPr>
            </a:br>
            <a:r>
              <a:rPr lang="ru-RU" sz="4800" b="1" dirty="0" smtClean="0">
                <a:solidFill>
                  <a:srgbClr val="FF0000"/>
                </a:solidFill>
                <a:latin typeface="Monotype Corsiva" pitchFamily="66" charset="0"/>
                <a:cs typeface="Miriam Fixed" pitchFamily="49" charset="-79"/>
              </a:rPr>
              <a:t>ЯДОВИТЫЕ ГРИБЫ</a:t>
            </a:r>
            <a:endParaRPr lang="ru-RU" sz="4800" b="1" dirty="0">
              <a:solidFill>
                <a:srgbClr val="FF0000"/>
              </a:solidFill>
              <a:latin typeface="Monotype Corsiva" pitchFamily="66" charset="0"/>
              <a:cs typeface="Miriam Fixed" pitchFamily="49" charset="-79"/>
            </a:endParaRPr>
          </a:p>
        </p:txBody>
      </p:sp>
      <p:pic>
        <p:nvPicPr>
          <p:cNvPr id="9" name="Picture 2" descr="C:\Users\Наталья\Desktop\104719816_blednayapoganka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8" y="1214422"/>
            <a:ext cx="3428992" cy="2071702"/>
          </a:xfrm>
          <a:prstGeom prst="ellipse">
            <a:avLst/>
          </a:prstGeom>
          <a:noFill/>
          <a:ln w="38100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Users\Наталья\Desktop\es2041572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1142984"/>
            <a:ext cx="2888300" cy="2085382"/>
          </a:xfrm>
          <a:prstGeom prst="ellipse">
            <a:avLst/>
          </a:prstGeom>
          <a:noFill/>
          <a:ln w="3810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img-fotki.yandex.ru/get/4813/39239481.55/0_7391b_f8e2fa6_XL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97760"/>
            <a:ext cx="3254598" cy="216024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Ложноопенок серопластинчатый Hypholoma capnoides :: Грибы онлайн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12" y="2857496"/>
            <a:ext cx="3214710" cy="2252204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 descr="Шампиньон рыжеющий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42" y="3429000"/>
            <a:ext cx="2928958" cy="3028072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6000760" y="3071810"/>
            <a:ext cx="3143240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бледная поганка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71472" y="3286124"/>
            <a:ext cx="1398653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мухомор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286116" y="4714885"/>
            <a:ext cx="2714644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Ложноопёнок серно-жёлтый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285852" y="6215082"/>
            <a:ext cx="3457678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Ложноопёнок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кирпично-красный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357818" y="5929330"/>
            <a:ext cx="3416610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Шампиньон рыжеющий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391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</TotalTime>
  <Words>311</Words>
  <Application>Microsoft Office PowerPoint</Application>
  <PresentationFormat>Экран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Miriam Fixed</vt:lpstr>
      <vt:lpstr>Monotype Corsiva</vt:lpstr>
      <vt:lpstr>Times New Roman</vt:lpstr>
      <vt:lpstr>Тема Office</vt:lpstr>
      <vt:lpstr>ЗНАКОМИМСЯ  С ГРИБАМИ</vt:lpstr>
      <vt:lpstr>Презентация PowerPoint</vt:lpstr>
      <vt:lpstr>СЪЕДОБНЫЕ ГРИБЫ</vt:lpstr>
      <vt:lpstr>СЪЕДОБНЫЕ ГРИБЫ</vt:lpstr>
      <vt:lpstr>СЪЕДОБНЫЕ ГРИБЫ</vt:lpstr>
      <vt:lpstr>СЪЕДОБНЫЕ ГРИБЫ</vt:lpstr>
      <vt:lpstr>СЪЕДОБНЫЕ ГРИБЫ</vt:lpstr>
      <vt:lpstr>СЪЕДОБНЫЕ ГРИБЫ</vt:lpstr>
      <vt:lpstr>ОСТОРОЖНО!!!!!!! ЯДОВИТЫЕ ГРИБЫ</vt:lpstr>
      <vt:lpstr>ИГРА  «СОБЕРИ ЛУКОШКО»</vt:lpstr>
      <vt:lpstr>СЧИТАЛОЧКА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Учимся определять грибы</dc:title>
  <dc:creator>Наталья</dc:creator>
  <cp:lastModifiedBy>Admin</cp:lastModifiedBy>
  <cp:revision>63</cp:revision>
  <dcterms:created xsi:type="dcterms:W3CDTF">2014-10-22T14:01:59Z</dcterms:created>
  <dcterms:modified xsi:type="dcterms:W3CDTF">2025-09-16T13:40:47Z</dcterms:modified>
</cp:coreProperties>
</file>