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9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0CD-E04F-4894-863A-FB5B11DDCBF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98C4-A0F4-4643-89EE-DB67752C4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8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0CD-E04F-4894-863A-FB5B11DDCBF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98C4-A0F4-4643-89EE-DB67752C4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0CD-E04F-4894-863A-FB5B11DDCBF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98C4-A0F4-4643-89EE-DB67752C4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0CD-E04F-4894-863A-FB5B11DDCBF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98C4-A0F4-4643-89EE-DB67752C4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8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0CD-E04F-4894-863A-FB5B11DDCBF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98C4-A0F4-4643-89EE-DB67752C4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0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0CD-E04F-4894-863A-FB5B11DDCBF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98C4-A0F4-4643-89EE-DB67752C4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3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0CD-E04F-4894-863A-FB5B11DDCBF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98C4-A0F4-4643-89EE-DB67752C4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7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0CD-E04F-4894-863A-FB5B11DDCBF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98C4-A0F4-4643-89EE-DB67752C4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3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0CD-E04F-4894-863A-FB5B11DDCBF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98C4-A0F4-4643-89EE-DB67752C4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7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0CD-E04F-4894-863A-FB5B11DDCBF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98C4-A0F4-4643-89EE-DB67752C4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1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E0CD-E04F-4894-863A-FB5B11DDCBF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98C4-A0F4-4643-89EE-DB67752C4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2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EE0CD-E04F-4894-863A-FB5B11DDCBF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398C4-A0F4-4643-89EE-DB67752C4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jpeg" /><Relationship Id="rId4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13" Type="http://schemas.openxmlformats.org/officeDocument/2006/relationships/image" Target="../media/image19.png" /><Relationship Id="rId3" Type="http://schemas.openxmlformats.org/officeDocument/2006/relationships/image" Target="../media/image12.png" /><Relationship Id="rId7" Type="http://schemas.openxmlformats.org/officeDocument/2006/relationships/image" Target="../media/image15.png" /><Relationship Id="rId12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jpeg" /><Relationship Id="rId11" Type="http://schemas.openxmlformats.org/officeDocument/2006/relationships/image" Target="../media/image18.jpeg" /><Relationship Id="rId5" Type="http://schemas.openxmlformats.org/officeDocument/2006/relationships/image" Target="../media/image13.jpeg" /><Relationship Id="rId10" Type="http://schemas.openxmlformats.org/officeDocument/2006/relationships/image" Target="../media/image17.png" /><Relationship Id="rId4" Type="http://schemas.microsoft.com/office/2007/relationships/hdphoto" Target="../media/hdphoto1.wdp" /><Relationship Id="rId9" Type="http://schemas.openxmlformats.org/officeDocument/2006/relationships/image" Target="../media/image1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93" y="1"/>
            <a:ext cx="12192000" cy="6858000"/>
          </a:xfrm>
        </p:spPr>
        <p:txBody>
          <a:bodyPr anchor="ctr" anchorCtr="0">
            <a:noAutofit/>
          </a:bodyPr>
          <a:lstStyle/>
          <a:p>
            <a:r>
              <a:rPr lang="ru-RU" sz="9600" b="1" dirty="0">
                <a:solidFill>
                  <a:schemeClr val="bg2">
                    <a:lumMod val="25000"/>
                  </a:schemeClr>
                </a:solidFill>
              </a:rPr>
              <a:t>Кроссворды</a:t>
            </a:r>
            <a:r>
              <a:rPr lang="ru-RU" sz="11500" b="1" dirty="0">
                <a:solidFill>
                  <a:schemeClr val="bg2">
                    <a:lumMod val="25000"/>
                  </a:schemeClr>
                </a:solidFill>
              </a:rPr>
              <a:t> «Времена года. Осень»</a:t>
            </a: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00945"/>
            <a:ext cx="2962142" cy="29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" y="23375"/>
            <a:ext cx="2833559" cy="28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i.pinimg.com/originals/87/59/02/875902f9c6c2dbb5f5e464d1b0920ac0.png?nii=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144" y="0"/>
            <a:ext cx="2536563" cy="31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31" y="4081026"/>
            <a:ext cx="3188375" cy="277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6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5264" r="3364" b="7096"/>
          <a:stretch/>
        </p:blipFill>
        <p:spPr bwMode="auto">
          <a:xfrm>
            <a:off x="9435648" y="4146997"/>
            <a:ext cx="2756352" cy="268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2580"/>
          </a:xfrm>
        </p:spPr>
        <p:txBody>
          <a:bodyPr>
            <a:normAutofit/>
          </a:bodyPr>
          <a:lstStyle/>
          <a:p>
            <a:r>
              <a:rPr lang="ru-RU" sz="3600" b="1" i="1" dirty="0"/>
              <a:t>Кроссворд №1.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662795"/>
            <a:ext cx="8628845" cy="6195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1. Самый длинный месяц осени.</a:t>
            </a:r>
          </a:p>
          <a:p>
            <a:r>
              <a:rPr lang="ru-RU" sz="3600" dirty="0"/>
              <a:t>2. Защищает от дождя.</a:t>
            </a:r>
          </a:p>
          <a:p>
            <a:r>
              <a:rPr lang="ru-RU" sz="3600" dirty="0"/>
              <a:t>3. Они улетают в теплые края.</a:t>
            </a:r>
          </a:p>
          <a:p>
            <a:r>
              <a:rPr lang="ru-RU" sz="3600" dirty="0"/>
              <a:t>4. Коллекция засушенных растений. </a:t>
            </a:r>
          </a:p>
          <a:p>
            <a:r>
              <a:rPr lang="ru-RU" sz="3600" dirty="0"/>
              <a:t>5. Опадает с деревьев.</a:t>
            </a:r>
          </a:p>
          <a:p>
            <a:r>
              <a:rPr lang="ru-RU" sz="3600" dirty="0"/>
              <a:t>6. Созревает осенью на дубе.</a:t>
            </a:r>
          </a:p>
          <a:p>
            <a:r>
              <a:rPr lang="ru-RU" sz="3600" dirty="0"/>
              <a:t>7. Предпоследний месяц года.</a:t>
            </a:r>
          </a:p>
          <a:p>
            <a:r>
              <a:rPr lang="ru-RU" sz="3600" dirty="0"/>
              <a:t>8. Первый месяц осени.</a:t>
            </a:r>
          </a:p>
          <a:p>
            <a:r>
              <a:rPr lang="ru-RU" sz="3600" dirty="0"/>
              <a:t>9. Резиновая осенняя обувь.</a:t>
            </a:r>
          </a:p>
          <a:p>
            <a:r>
              <a:rPr lang="ru-RU" sz="3600" dirty="0"/>
              <a:t>10. Часто льет с неба осенью.</a:t>
            </a:r>
          </a:p>
          <a:p>
            <a:endParaRPr lang="ru-RU" sz="3600" dirty="0"/>
          </a:p>
          <a:p>
            <a:pPr marL="457200" indent="-45720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endParaRPr lang="ru-RU" sz="3600" dirty="0"/>
          </a:p>
          <a:p>
            <a:pPr marL="514350" indent="-514350">
              <a:buAutoNum type="arabicPeriod"/>
            </a:pPr>
            <a:endParaRPr lang="ru-RU" sz="3200" dirty="0"/>
          </a:p>
          <a:p>
            <a:pPr marL="514350" indent="-514350">
              <a:buAutoNum type="arabicPeriod"/>
            </a:pPr>
            <a:endParaRPr lang="ru-RU" sz="3200" dirty="0"/>
          </a:p>
          <a:p>
            <a:endParaRPr lang="ru-RU" sz="2800" dirty="0"/>
          </a:p>
          <a:p>
            <a:pPr marL="457200" indent="-457200">
              <a:buAutoNum type="arabicPeriod"/>
            </a:pPr>
            <a:endParaRPr lang="ru-RU" sz="2800" dirty="0"/>
          </a:p>
          <a:p>
            <a:pPr marL="457200" indent="-457200">
              <a:buAutoNum type="arabicPeriod"/>
            </a:pPr>
            <a:endParaRPr lang="ru-RU" sz="2800" dirty="0"/>
          </a:p>
          <a:p>
            <a:pPr marL="457200" indent="-457200">
              <a:buAutoNum type="arabicPeriod"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72" y="167426"/>
            <a:ext cx="4567759" cy="6858000"/>
          </a:xfrm>
          <a:prstGeom prst="rect">
            <a:avLst/>
          </a:prstGeom>
        </p:spPr>
      </p:pic>
      <p:pic>
        <p:nvPicPr>
          <p:cNvPr id="8" name="Picture 6" descr="https://klau.club/uploads/posts/2023-06/thumbs/1686278233_klau-club-p-listochki-duba-vkontakte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60" y="167426"/>
            <a:ext cx="2564542" cy="17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16" y="3288047"/>
            <a:ext cx="1270848" cy="11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79" y="1107583"/>
            <a:ext cx="1572696" cy="136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2000" cy="673748"/>
          </a:xfrm>
        </p:spPr>
        <p:txBody>
          <a:bodyPr>
            <a:normAutofit/>
          </a:bodyPr>
          <a:lstStyle/>
          <a:p>
            <a:r>
              <a:rPr lang="ru-RU" sz="3600" b="1" i="1" dirty="0"/>
              <a:t>Кроссворд №2.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1" y="673748"/>
            <a:ext cx="8152328" cy="6184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1. Растение, имеющее плод оранжевого цвета.</a:t>
            </a:r>
          </a:p>
          <a:p>
            <a:r>
              <a:rPr lang="ru-RU" sz="2800" dirty="0"/>
              <a:t>2. Как называется явление, когда</a:t>
            </a:r>
          </a:p>
          <a:p>
            <a:r>
              <a:rPr lang="ru-RU" sz="2800" dirty="0"/>
              <a:t> падают листья с деревьев.</a:t>
            </a:r>
          </a:p>
          <a:p>
            <a:r>
              <a:rPr lang="ru-RU" sz="2800" dirty="0"/>
              <a:t>3. То, что меняют осенью зайцы и белки.</a:t>
            </a:r>
          </a:p>
          <a:p>
            <a:r>
              <a:rPr lang="ru-RU" sz="2800" dirty="0"/>
              <a:t> 4. Лакомство для белочки.</a:t>
            </a:r>
          </a:p>
          <a:p>
            <a:r>
              <a:rPr lang="ru-RU" sz="2800" dirty="0"/>
              <a:t> 5. Несъедобный гриб.</a:t>
            </a:r>
          </a:p>
          <a:p>
            <a:r>
              <a:rPr lang="ru-RU" sz="2800" dirty="0"/>
              <a:t>6. Цвет осенних листьев.</a:t>
            </a:r>
          </a:p>
          <a:p>
            <a:r>
              <a:rPr lang="ru-RU" sz="2800" dirty="0"/>
              <a:t>7. Мокрое явление природы, часто </a:t>
            </a:r>
          </a:p>
          <a:p>
            <a:r>
              <a:rPr lang="ru-RU" sz="2800" dirty="0"/>
              <a:t>встречающееся осенью.</a:t>
            </a:r>
          </a:p>
          <a:p>
            <a:r>
              <a:rPr lang="ru-RU" sz="2800" dirty="0"/>
              <a:t>8. Дети идут туда после каникул.</a:t>
            </a:r>
          </a:p>
          <a:p>
            <a:r>
              <a:rPr lang="ru-RU" sz="2800" dirty="0"/>
              <a:t>9. Собранные плоды, зерно и другие растения.</a:t>
            </a:r>
          </a:p>
          <a:p>
            <a:r>
              <a:rPr lang="ru-RU" sz="2800" dirty="0"/>
              <a:t>10. Их солят на зиму.</a:t>
            </a:r>
          </a:p>
          <a:p>
            <a:pPr marL="742950" indent="-742950">
              <a:buAutoNum type="arabicPeriod"/>
            </a:pPr>
            <a:endParaRPr lang="ru-RU" sz="3600" dirty="0"/>
          </a:p>
          <a:p>
            <a:endParaRPr lang="ru-RU" sz="2800" dirty="0"/>
          </a:p>
          <a:p>
            <a:endParaRPr lang="ru-RU" sz="2800" b="1" dirty="0"/>
          </a:p>
        </p:txBody>
      </p:sp>
      <p:pic>
        <p:nvPicPr>
          <p:cNvPr id="8" name="Picture 6" descr="https://klau.club/uploads/posts/2023-06/thumbs/1686278233_klau-club-p-listochki-duba-vkontakte-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5049">
            <a:off x="9085533" y="4178159"/>
            <a:ext cx="3183741" cy="219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49" y="1"/>
            <a:ext cx="5540734" cy="71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.pinimg.com/originals/87/59/02/875902f9c6c2dbb5f5e464d1b0920ac0.png?nii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437" y="1687207"/>
            <a:ext cx="2536563" cy="31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338" y="146248"/>
            <a:ext cx="2286836" cy="17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5264" r="3364" b="7096"/>
          <a:stretch/>
        </p:blipFill>
        <p:spPr bwMode="auto">
          <a:xfrm>
            <a:off x="2389098" y="3787584"/>
            <a:ext cx="3153401" cy="30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08" y="-6843"/>
            <a:ext cx="1802355" cy="156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kartinki.pibig.info/uploads/posts/2023-04/1680874507_kartinki-pibig-info-p-kartinka-tucha-s-dozhdem-arti-7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39" y="38881"/>
            <a:ext cx="3069488" cy="235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lau.club/uploads/posts/2023-06/thumbs/1686278233_klau-club-p-listochki-duba-vkontakte-5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59" y="4667586"/>
            <a:ext cx="3183741" cy="219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20" y="4778656"/>
            <a:ext cx="2588948" cy="210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1126"/>
            <a:ext cx="2551255" cy="254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" y="1698086"/>
            <a:ext cx="2203957" cy="27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81"/>
            <a:ext cx="12192000" cy="1352507"/>
          </a:xfrm>
        </p:spPr>
        <p:txBody>
          <a:bodyPr>
            <a:noAutofit/>
          </a:bodyPr>
          <a:lstStyle/>
          <a:p>
            <a:r>
              <a:rPr lang="ru-RU" sz="3600" b="1" i="1" dirty="0"/>
              <a:t>Кроссворд №3.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753769" y="4611095"/>
            <a:ext cx="907027" cy="72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/>
              <a:t>8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1255942" y="2746997"/>
            <a:ext cx="907027" cy="72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/>
              <a:t>6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11481874" y="51975"/>
            <a:ext cx="907027" cy="72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/>
              <a:t>1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652728" y="1064071"/>
            <a:ext cx="907027" cy="72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/>
              <a:t>9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141534" y="5852476"/>
            <a:ext cx="907027" cy="72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/>
              <a:t>10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9655437" y="1642634"/>
            <a:ext cx="907027" cy="72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/>
              <a:t>5</a:t>
            </a: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5682389" y="4462065"/>
            <a:ext cx="907027" cy="72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/>
              <a:t>3</a:t>
            </a: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7958237" y="620376"/>
            <a:ext cx="907027" cy="72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/>
              <a:t>2</a:t>
            </a: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4154209" y="4336170"/>
            <a:ext cx="907027" cy="72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/>
              <a:t>4</a:t>
            </a: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3529414" y="1553813"/>
            <a:ext cx="907027" cy="72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/>
              <a:t>7</a:t>
            </a:r>
          </a:p>
        </p:txBody>
      </p:sp>
      <p:sp>
        <p:nvSpPr>
          <p:cNvPr id="10" name="AutoShape 1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" y="23375"/>
            <a:ext cx="2920044" cy="29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29" y="404613"/>
            <a:ext cx="8659358" cy="57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7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67425" y="167425"/>
            <a:ext cx="11978337" cy="5063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/>
              <a:t>      Кроссворд №1                       Кроссворд №2                    Кроссворд №3 </a:t>
            </a:r>
          </a:p>
          <a:p>
            <a:pPr marL="0" indent="0">
              <a:buNone/>
            </a:pPr>
            <a:r>
              <a:rPr lang="ru-RU" b="1" i="1" dirty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47"/>
            <a:ext cx="4230523" cy="6351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78" y="779326"/>
            <a:ext cx="4773429" cy="6140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05" y="2584173"/>
            <a:ext cx="4750964" cy="316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15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192</Words>
  <Application>Microsoft Office PowerPoint</Application>
  <PresentationFormat>Широкоэкранный</PresentationFormat>
  <Paragraphs>47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Кроссворды «Средства музыкальной выразительности»</dc:title>
  <dc:creator>Светик</dc:creator>
  <cp:lastModifiedBy>tchashchina22@mail.ru</cp:lastModifiedBy>
  <cp:revision>70</cp:revision>
  <dcterms:created xsi:type="dcterms:W3CDTF">2025-07-12T12:33:29Z</dcterms:created>
  <dcterms:modified xsi:type="dcterms:W3CDTF">2025-07-31T11:12:06Z</dcterms:modified>
</cp:coreProperties>
</file>