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19" autoAdjust="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5" Type="http://schemas.openxmlformats.org/officeDocument/2006/relationships/slide" Target="slides/slide4.xml" /><Relationship Id="rId10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EE0CD-E04F-4894-863A-FB5B11DDCBF5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98C4-A0F4-4643-89EE-DB67752C4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685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EE0CD-E04F-4894-863A-FB5B11DDCBF5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98C4-A0F4-4643-89EE-DB67752C4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0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EE0CD-E04F-4894-863A-FB5B11DDCBF5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98C4-A0F4-4643-89EE-DB67752C4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9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EE0CD-E04F-4894-863A-FB5B11DDCBF5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98C4-A0F4-4643-89EE-DB67752C4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180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EE0CD-E04F-4894-863A-FB5B11DDCBF5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98C4-A0F4-4643-89EE-DB67752C4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305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EE0CD-E04F-4894-863A-FB5B11DDCBF5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98C4-A0F4-4643-89EE-DB67752C4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13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EE0CD-E04F-4894-863A-FB5B11DDCBF5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98C4-A0F4-4643-89EE-DB67752C4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879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EE0CD-E04F-4894-863A-FB5B11DDCBF5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98C4-A0F4-4643-89EE-DB67752C4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43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EE0CD-E04F-4894-863A-FB5B11DDCBF5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98C4-A0F4-4643-89EE-DB67752C4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476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EE0CD-E04F-4894-863A-FB5B11DDCBF5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98C4-A0F4-4643-89EE-DB67752C4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912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EE0CD-E04F-4894-863A-FB5B11DDCBF5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98C4-A0F4-4643-89EE-DB67752C4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520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EE0CD-E04F-4894-863A-FB5B11DDCBF5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398C4-A0F4-4643-89EE-DB67752C4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211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4.jpeg" /><Relationship Id="rId4" Type="http://schemas.openxmlformats.org/officeDocument/2006/relationships/image" Target="../media/image3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8.jpeg" /><Relationship Id="rId4" Type="http://schemas.openxmlformats.org/officeDocument/2006/relationships/image" Target="../media/image7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1.png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 /><Relationship Id="rId13" Type="http://schemas.openxmlformats.org/officeDocument/2006/relationships/image" Target="../media/image19.png" /><Relationship Id="rId3" Type="http://schemas.openxmlformats.org/officeDocument/2006/relationships/image" Target="../media/image12.png" /><Relationship Id="rId7" Type="http://schemas.openxmlformats.org/officeDocument/2006/relationships/image" Target="../media/image15.png" /><Relationship Id="rId12" Type="http://schemas.openxmlformats.org/officeDocument/2006/relationships/image" Target="../media/image2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4.jpeg" /><Relationship Id="rId11" Type="http://schemas.openxmlformats.org/officeDocument/2006/relationships/image" Target="../media/image18.jpeg" /><Relationship Id="rId5" Type="http://schemas.openxmlformats.org/officeDocument/2006/relationships/image" Target="../media/image13.jpeg" /><Relationship Id="rId10" Type="http://schemas.openxmlformats.org/officeDocument/2006/relationships/image" Target="../media/image17.png" /><Relationship Id="rId4" Type="http://schemas.microsoft.com/office/2007/relationships/hdphoto" Target="../media/hdphoto1.wdp" /><Relationship Id="rId9" Type="http://schemas.openxmlformats.org/officeDocument/2006/relationships/image" Target="../media/image16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2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293" y="1"/>
            <a:ext cx="12192000" cy="6858000"/>
          </a:xfrm>
        </p:spPr>
        <p:txBody>
          <a:bodyPr anchor="ctr" anchorCtr="0">
            <a:noAutofit/>
          </a:bodyPr>
          <a:lstStyle/>
          <a:p>
            <a:r>
              <a:rPr lang="ru-RU" sz="9600" b="1" dirty="0">
                <a:solidFill>
                  <a:schemeClr val="bg2">
                    <a:lumMod val="25000"/>
                  </a:schemeClr>
                </a:solidFill>
              </a:rPr>
              <a:t>Кроссворды</a:t>
            </a:r>
            <a:r>
              <a:rPr lang="ru-RU" sz="11500" b="1" dirty="0">
                <a:solidFill>
                  <a:schemeClr val="bg2">
                    <a:lumMod val="25000"/>
                  </a:schemeClr>
                </a:solidFill>
              </a:rPr>
              <a:t> «Времена года. Осень»</a:t>
            </a:r>
          </a:p>
        </p:txBody>
      </p:sp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900945"/>
            <a:ext cx="2962142" cy="295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2" y="23375"/>
            <a:ext cx="2833559" cy="283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https://i.pinimg.com/originals/87/59/02/875902f9c6c2dbb5f5e464d1b0920ac0.png?nii=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144" y="0"/>
            <a:ext cx="2536563" cy="314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331" y="4081026"/>
            <a:ext cx="3188375" cy="277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168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9" t="5264" r="3364" b="7096"/>
          <a:stretch/>
        </p:blipFill>
        <p:spPr bwMode="auto">
          <a:xfrm>
            <a:off x="9435648" y="4146997"/>
            <a:ext cx="2756352" cy="268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2580"/>
          </a:xfrm>
        </p:spPr>
        <p:txBody>
          <a:bodyPr>
            <a:normAutofit/>
          </a:bodyPr>
          <a:lstStyle/>
          <a:p>
            <a:r>
              <a:rPr lang="ru-RU" sz="3600" b="1" i="1" dirty="0"/>
              <a:t>Кроссворд №1.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662795"/>
            <a:ext cx="8628845" cy="6195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/>
              <a:t>1. Самый длинный месяц осени.</a:t>
            </a:r>
          </a:p>
          <a:p>
            <a:r>
              <a:rPr lang="ru-RU" sz="3600" dirty="0"/>
              <a:t>2. Защищает от дождя.</a:t>
            </a:r>
          </a:p>
          <a:p>
            <a:r>
              <a:rPr lang="ru-RU" sz="3600" dirty="0"/>
              <a:t>3. Они улетают в теплые края.</a:t>
            </a:r>
          </a:p>
          <a:p>
            <a:r>
              <a:rPr lang="ru-RU" sz="3600" dirty="0"/>
              <a:t>4. Коллекция засушенных растений. </a:t>
            </a:r>
          </a:p>
          <a:p>
            <a:r>
              <a:rPr lang="ru-RU" sz="3600" dirty="0"/>
              <a:t>5. Опадает с деревьев.</a:t>
            </a:r>
          </a:p>
          <a:p>
            <a:r>
              <a:rPr lang="ru-RU" sz="3600" dirty="0"/>
              <a:t>6. Созревает осенью на дубе.</a:t>
            </a:r>
          </a:p>
          <a:p>
            <a:r>
              <a:rPr lang="ru-RU" sz="3600" dirty="0"/>
              <a:t>7. Предпоследний месяц года.</a:t>
            </a:r>
          </a:p>
          <a:p>
            <a:r>
              <a:rPr lang="ru-RU" sz="3600" dirty="0"/>
              <a:t>8. Первый месяц осени.</a:t>
            </a:r>
          </a:p>
          <a:p>
            <a:r>
              <a:rPr lang="ru-RU" sz="3600" dirty="0"/>
              <a:t>9. Резиновая осенняя обувь.</a:t>
            </a:r>
          </a:p>
          <a:p>
            <a:r>
              <a:rPr lang="ru-RU" sz="3600" dirty="0"/>
              <a:t>10. Часто льет с неба осенью.</a:t>
            </a:r>
          </a:p>
          <a:p>
            <a:endParaRPr lang="ru-RU" sz="3600" dirty="0"/>
          </a:p>
          <a:p>
            <a:pPr marL="457200" indent="-457200">
              <a:buAutoNum type="arabicPeriod"/>
            </a:pPr>
            <a:endParaRPr lang="ru-RU" sz="2800" dirty="0"/>
          </a:p>
          <a:p>
            <a:pPr marL="514350" indent="-514350">
              <a:buAutoNum type="arabicPeriod"/>
            </a:pPr>
            <a:endParaRPr lang="ru-RU" sz="3600" dirty="0"/>
          </a:p>
          <a:p>
            <a:pPr marL="514350" indent="-514350">
              <a:buAutoNum type="arabicPeriod"/>
            </a:pPr>
            <a:endParaRPr lang="ru-RU" sz="3200" dirty="0"/>
          </a:p>
          <a:p>
            <a:pPr marL="514350" indent="-514350">
              <a:buAutoNum type="arabicPeriod"/>
            </a:pPr>
            <a:endParaRPr lang="ru-RU" sz="3200" dirty="0"/>
          </a:p>
          <a:p>
            <a:endParaRPr lang="ru-RU" sz="2800" dirty="0"/>
          </a:p>
          <a:p>
            <a:pPr marL="457200" indent="-457200">
              <a:buAutoNum type="arabicPeriod"/>
            </a:pPr>
            <a:endParaRPr lang="ru-RU" sz="2800" dirty="0"/>
          </a:p>
          <a:p>
            <a:pPr marL="457200" indent="-457200">
              <a:buAutoNum type="arabicPeriod"/>
            </a:pPr>
            <a:endParaRPr lang="ru-RU" sz="2800" dirty="0"/>
          </a:p>
          <a:p>
            <a:pPr marL="457200" indent="-457200">
              <a:buAutoNum type="arabicPeriod"/>
            </a:pP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672" y="167426"/>
            <a:ext cx="4567759" cy="6858000"/>
          </a:xfrm>
          <a:prstGeom prst="rect">
            <a:avLst/>
          </a:prstGeom>
        </p:spPr>
      </p:pic>
      <p:pic>
        <p:nvPicPr>
          <p:cNvPr id="8" name="Picture 6" descr="https://klau.club/uploads/posts/2023-06/thumbs/1686278233_klau-club-p-listochki-duba-vkontakte-5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560" y="167426"/>
            <a:ext cx="2564542" cy="176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716" y="3288047"/>
            <a:ext cx="1270848" cy="110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32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679" y="1107583"/>
            <a:ext cx="1572696" cy="136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12192000" cy="673748"/>
          </a:xfrm>
        </p:spPr>
        <p:txBody>
          <a:bodyPr>
            <a:normAutofit/>
          </a:bodyPr>
          <a:lstStyle/>
          <a:p>
            <a:r>
              <a:rPr lang="ru-RU" sz="3600" b="1" i="1" dirty="0"/>
              <a:t>Кроссворд №2.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-1" y="673748"/>
            <a:ext cx="8152328" cy="61842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1. Растение, имеющее плод оранжевого цвета.</a:t>
            </a:r>
          </a:p>
          <a:p>
            <a:r>
              <a:rPr lang="ru-RU" sz="2800" dirty="0"/>
              <a:t>2. Как называется явление, когда</a:t>
            </a:r>
          </a:p>
          <a:p>
            <a:r>
              <a:rPr lang="ru-RU" sz="2800" dirty="0"/>
              <a:t> падают листья с деревьев.</a:t>
            </a:r>
          </a:p>
          <a:p>
            <a:r>
              <a:rPr lang="ru-RU" sz="2800" dirty="0"/>
              <a:t>3. То, что меняют осенью зайцы и белки.</a:t>
            </a:r>
          </a:p>
          <a:p>
            <a:r>
              <a:rPr lang="ru-RU" sz="2800" dirty="0"/>
              <a:t> 4. Лакомство для белочки.</a:t>
            </a:r>
          </a:p>
          <a:p>
            <a:r>
              <a:rPr lang="ru-RU" sz="2800" dirty="0"/>
              <a:t> 5. Несъедобный гриб.</a:t>
            </a:r>
          </a:p>
          <a:p>
            <a:r>
              <a:rPr lang="ru-RU" sz="2800" dirty="0"/>
              <a:t>6. Цвет осенних листьев.</a:t>
            </a:r>
          </a:p>
          <a:p>
            <a:r>
              <a:rPr lang="ru-RU" sz="2800" dirty="0"/>
              <a:t>7. Мокрое явление природы, часто </a:t>
            </a:r>
          </a:p>
          <a:p>
            <a:r>
              <a:rPr lang="ru-RU" sz="2800" dirty="0"/>
              <a:t>встречающееся осенью.</a:t>
            </a:r>
          </a:p>
          <a:p>
            <a:r>
              <a:rPr lang="ru-RU" sz="2800" dirty="0"/>
              <a:t>8. Дети идут туда после каникул.</a:t>
            </a:r>
          </a:p>
          <a:p>
            <a:r>
              <a:rPr lang="ru-RU" sz="2800" dirty="0"/>
              <a:t>9. Собранные плоды, зерно и другие растения.</a:t>
            </a:r>
          </a:p>
          <a:p>
            <a:r>
              <a:rPr lang="ru-RU" sz="2800" dirty="0"/>
              <a:t>10. Их солят на зиму.</a:t>
            </a:r>
          </a:p>
          <a:p>
            <a:pPr marL="742950" indent="-742950">
              <a:buAutoNum type="arabicPeriod"/>
            </a:pPr>
            <a:endParaRPr lang="ru-RU" sz="3600" dirty="0"/>
          </a:p>
          <a:p>
            <a:endParaRPr lang="ru-RU" sz="2800" dirty="0"/>
          </a:p>
          <a:p>
            <a:endParaRPr lang="ru-RU" sz="2800" b="1" dirty="0"/>
          </a:p>
        </p:txBody>
      </p:sp>
      <p:pic>
        <p:nvPicPr>
          <p:cNvPr id="8" name="Picture 6" descr="https://klau.club/uploads/posts/2023-06/thumbs/1686278233_klau-club-p-listochki-duba-vkontakte-5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5049">
            <a:off x="9085533" y="4178159"/>
            <a:ext cx="3183741" cy="219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649" y="1"/>
            <a:ext cx="5540734" cy="712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6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https://i.pinimg.com/originals/87/59/02/875902f9c6c2dbb5f5e464d1b0920ac0.png?nii=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437" y="1687207"/>
            <a:ext cx="2536563" cy="314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338" y="146248"/>
            <a:ext cx="2286836" cy="176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Picture background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9" t="5264" r="3364" b="7096"/>
          <a:stretch/>
        </p:blipFill>
        <p:spPr bwMode="auto">
          <a:xfrm>
            <a:off x="2389098" y="3787584"/>
            <a:ext cx="3153401" cy="307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008" y="-6843"/>
            <a:ext cx="1802355" cy="156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kartinki.pibig.info/uploads/posts/2023-04/1680874507_kartinki-pibig-info-p-kartinka-tucha-s-dozhdem-arti-7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339" y="38881"/>
            <a:ext cx="3069488" cy="235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klau.club/uploads/posts/2023-06/thumbs/1686278233_klau-club-p-listochki-duba-vkontakte-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259" y="4667586"/>
            <a:ext cx="3183741" cy="219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Picture backgroun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420" y="4778656"/>
            <a:ext cx="2588948" cy="210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Picture background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311126"/>
            <a:ext cx="2551255" cy="254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6" y="1698086"/>
            <a:ext cx="2203957" cy="276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881"/>
            <a:ext cx="12192000" cy="1352507"/>
          </a:xfrm>
        </p:spPr>
        <p:txBody>
          <a:bodyPr>
            <a:noAutofit/>
          </a:bodyPr>
          <a:lstStyle/>
          <a:p>
            <a:r>
              <a:rPr lang="ru-RU" sz="3600" b="1" i="1" dirty="0"/>
              <a:t>Кроссворд №3.</a:t>
            </a:r>
          </a:p>
        </p:txBody>
      </p:sp>
      <p:sp>
        <p:nvSpPr>
          <p:cNvPr id="26" name="Подзаголовок 2"/>
          <p:cNvSpPr txBox="1">
            <a:spLocks/>
          </p:cNvSpPr>
          <p:nvPr/>
        </p:nvSpPr>
        <p:spPr>
          <a:xfrm>
            <a:off x="1753769" y="4611095"/>
            <a:ext cx="907027" cy="728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i="1" dirty="0"/>
              <a:t>8</a:t>
            </a:r>
          </a:p>
        </p:txBody>
      </p:sp>
      <p:sp>
        <p:nvSpPr>
          <p:cNvPr id="27" name="Подзаголовок 2"/>
          <p:cNvSpPr txBox="1">
            <a:spLocks/>
          </p:cNvSpPr>
          <p:nvPr/>
        </p:nvSpPr>
        <p:spPr>
          <a:xfrm>
            <a:off x="1255942" y="2746997"/>
            <a:ext cx="907027" cy="728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i="1" dirty="0"/>
              <a:t>6</a:t>
            </a:r>
          </a:p>
        </p:txBody>
      </p:sp>
      <p:sp>
        <p:nvSpPr>
          <p:cNvPr id="28" name="Подзаголовок 2"/>
          <p:cNvSpPr txBox="1">
            <a:spLocks/>
          </p:cNvSpPr>
          <p:nvPr/>
        </p:nvSpPr>
        <p:spPr>
          <a:xfrm>
            <a:off x="11481874" y="51975"/>
            <a:ext cx="907027" cy="728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i="1" dirty="0"/>
              <a:t>1</a:t>
            </a:r>
          </a:p>
        </p:txBody>
      </p:sp>
      <p:sp>
        <p:nvSpPr>
          <p:cNvPr id="29" name="Подзаголовок 2"/>
          <p:cNvSpPr txBox="1">
            <a:spLocks/>
          </p:cNvSpPr>
          <p:nvPr/>
        </p:nvSpPr>
        <p:spPr>
          <a:xfrm>
            <a:off x="1652728" y="1064071"/>
            <a:ext cx="907027" cy="728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i="1" dirty="0"/>
              <a:t>9</a:t>
            </a:r>
          </a:p>
        </p:txBody>
      </p:sp>
      <p:sp>
        <p:nvSpPr>
          <p:cNvPr id="30" name="Подзаголовок 2"/>
          <p:cNvSpPr txBox="1">
            <a:spLocks/>
          </p:cNvSpPr>
          <p:nvPr/>
        </p:nvSpPr>
        <p:spPr>
          <a:xfrm>
            <a:off x="9141534" y="5852476"/>
            <a:ext cx="907027" cy="728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i="1" dirty="0"/>
              <a:t>10</a:t>
            </a:r>
          </a:p>
        </p:txBody>
      </p:sp>
      <p:sp>
        <p:nvSpPr>
          <p:cNvPr id="31" name="Подзаголовок 2"/>
          <p:cNvSpPr txBox="1">
            <a:spLocks/>
          </p:cNvSpPr>
          <p:nvPr/>
        </p:nvSpPr>
        <p:spPr>
          <a:xfrm>
            <a:off x="9655437" y="1642634"/>
            <a:ext cx="907027" cy="728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i="1" dirty="0"/>
              <a:t>5</a:t>
            </a:r>
          </a:p>
        </p:txBody>
      </p:sp>
      <p:sp>
        <p:nvSpPr>
          <p:cNvPr id="32" name="Подзаголовок 2"/>
          <p:cNvSpPr txBox="1">
            <a:spLocks/>
          </p:cNvSpPr>
          <p:nvPr/>
        </p:nvSpPr>
        <p:spPr>
          <a:xfrm>
            <a:off x="5682389" y="4462065"/>
            <a:ext cx="907027" cy="728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i="1" dirty="0"/>
              <a:t>3</a:t>
            </a:r>
          </a:p>
        </p:txBody>
      </p:sp>
      <p:sp>
        <p:nvSpPr>
          <p:cNvPr id="34" name="Подзаголовок 2"/>
          <p:cNvSpPr txBox="1">
            <a:spLocks/>
          </p:cNvSpPr>
          <p:nvPr/>
        </p:nvSpPr>
        <p:spPr>
          <a:xfrm>
            <a:off x="7958237" y="620376"/>
            <a:ext cx="907027" cy="728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i="1" dirty="0"/>
              <a:t>2</a:t>
            </a:r>
          </a:p>
        </p:txBody>
      </p:sp>
      <p:sp>
        <p:nvSpPr>
          <p:cNvPr id="35" name="Подзаголовок 2"/>
          <p:cNvSpPr txBox="1">
            <a:spLocks/>
          </p:cNvSpPr>
          <p:nvPr/>
        </p:nvSpPr>
        <p:spPr>
          <a:xfrm>
            <a:off x="4154209" y="4336170"/>
            <a:ext cx="907027" cy="728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i="1" dirty="0"/>
              <a:t>4</a:t>
            </a:r>
          </a:p>
        </p:txBody>
      </p:sp>
      <p:sp>
        <p:nvSpPr>
          <p:cNvPr id="33" name="Подзаголовок 2"/>
          <p:cNvSpPr txBox="1">
            <a:spLocks/>
          </p:cNvSpPr>
          <p:nvPr/>
        </p:nvSpPr>
        <p:spPr>
          <a:xfrm>
            <a:off x="3529414" y="1553813"/>
            <a:ext cx="907027" cy="728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i="1" dirty="0"/>
              <a:t>7</a:t>
            </a:r>
          </a:p>
        </p:txBody>
      </p:sp>
      <p:sp>
        <p:nvSpPr>
          <p:cNvPr id="10" name="AutoShape 1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2" y="23375"/>
            <a:ext cx="2920044" cy="292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229" y="404613"/>
            <a:ext cx="8659358" cy="576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72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167425" y="167425"/>
            <a:ext cx="11978337" cy="50632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i="1" dirty="0"/>
              <a:t>      Кроссворд №1                       Кроссворд №2                    Кроссворд №3 </a:t>
            </a:r>
          </a:p>
          <a:p>
            <a:pPr marL="0" indent="0">
              <a:buNone/>
            </a:pPr>
            <a:r>
              <a:rPr lang="ru-RU" b="1" i="1" dirty="0"/>
              <a:t> 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747"/>
            <a:ext cx="4230523" cy="63516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878" y="779326"/>
            <a:ext cx="4773429" cy="61405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705" y="2584173"/>
            <a:ext cx="4750964" cy="316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153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192</Words>
  <Application>Microsoft Office PowerPoint</Application>
  <PresentationFormat>Широкоэкранный</PresentationFormat>
  <Paragraphs>47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Кроссворды «Средства музыкальной выразительности»</dc:title>
  <dc:creator>Светик</dc:creator>
  <cp:lastModifiedBy>tchashchina22@mail.ru</cp:lastModifiedBy>
  <cp:revision>70</cp:revision>
  <dcterms:created xsi:type="dcterms:W3CDTF">2025-07-12T12:33:29Z</dcterms:created>
  <dcterms:modified xsi:type="dcterms:W3CDTF">2025-07-31T11:12:06Z</dcterms:modified>
</cp:coreProperties>
</file>