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79" r:id="rId16"/>
    <p:sldId id="288" r:id="rId17"/>
    <p:sldId id="289" r:id="rId18"/>
    <p:sldId id="290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1" r:id="rId45"/>
    <p:sldId id="299" r:id="rId46"/>
    <p:sldId id="300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1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1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59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3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98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1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2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3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91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004CA-7F88-49D5-A744-5CDCE5005E25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27D6F-76D1-45F0-A879-89F218292F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1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/>
              <a:t>Грибы</a:t>
            </a:r>
            <a:endParaRPr lang="ru-RU" sz="8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0" y="3861048"/>
            <a:ext cx="5248667" cy="23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5064" cy="596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2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60402" cy="575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5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36904" cy="55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5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229117" cy="567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499116" cy="584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3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82763" cy="536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2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24936" cy="595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8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280920" cy="585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2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48680"/>
            <a:ext cx="8441943" cy="596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nu.docdat.com/pars_docs/refs/188/187620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3050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20688"/>
            <a:ext cx="5328592" cy="316835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Землю пробуравил,</a:t>
            </a:r>
          </a:p>
          <a:p>
            <a:pPr marL="0" indent="0">
              <a:buNone/>
            </a:pPr>
            <a:r>
              <a:rPr lang="ru-RU" dirty="0"/>
              <a:t>Корешок оставил,</a:t>
            </a:r>
          </a:p>
          <a:p>
            <a:pPr marL="0" indent="0">
              <a:buNone/>
            </a:pPr>
            <a:r>
              <a:rPr lang="ru-RU" dirty="0"/>
              <a:t>Сам на свет явился,</a:t>
            </a:r>
          </a:p>
          <a:p>
            <a:pPr marL="0" indent="0">
              <a:buNone/>
            </a:pPr>
            <a:r>
              <a:rPr lang="ru-RU" dirty="0"/>
              <a:t>Шапочкой прикрылся.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56992"/>
            <a:ext cx="2952328" cy="2997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2474273"/>
            <a:ext cx="36099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ypresentation.ru/documents/8ed01039e7124d1149cd3ea010f73b0f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9044"/>
            <a:ext cx="7708863" cy="57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rhivurokov.ru/videouroki/html/2014/08/01/98684426/img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573432" cy="6001403"/>
          </a:xfrm>
        </p:spPr>
      </p:pic>
    </p:spTree>
    <p:extLst>
      <p:ext uri="{BB962C8B-B14F-4D97-AF65-F5344CB8AC3E}">
        <p14:creationId xmlns:p14="http://schemas.microsoft.com/office/powerpoint/2010/main" val="21572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Физминутка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853135"/>
          </a:xfrm>
        </p:spPr>
        <p:txBody>
          <a:bodyPr>
            <a:normAutofit fontScale="70000" lnSpcReduction="20000"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Open Sans"/>
              </a:rPr>
              <a:t>«Грибочки»</a:t>
            </a:r>
            <a:endParaRPr lang="ru-RU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- Ножки, ножки, где вы были?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Open Sans"/>
              </a:rPr>
              <a:t>(топают ногами)</a:t>
            </a:r>
            <a:endParaRPr lang="ru-RU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- За грибами в лес ходили.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- Что вы, ручки, работали?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Open Sans"/>
              </a:rPr>
              <a:t>(хлопают в ладоши)</a:t>
            </a:r>
            <a:endParaRPr lang="ru-RU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- Мы грибочки собирали.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- А вы, глазки, помогали?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Open Sans"/>
              </a:rPr>
              <a:t>(закрывают и открывают глаза)</a:t>
            </a:r>
            <a:endParaRPr lang="ru-RU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- Мы искали да смотрели – </a:t>
            </a:r>
            <a:r>
              <a:rPr lang="ru-RU" b="0" i="1" dirty="0" smtClean="0">
                <a:solidFill>
                  <a:srgbClr val="000000"/>
                </a:solidFill>
                <a:effectLst/>
                <a:latin typeface="Open Sans"/>
              </a:rPr>
              <a:t>(повороты туловища вправо-влево)</a:t>
            </a:r>
            <a:endParaRPr lang="ru-RU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Open Sans"/>
              </a:rPr>
              <a:t>Все пенечки оглядели.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8404" flipV="1">
            <a:off x="6623293" y="866894"/>
            <a:ext cx="1668386" cy="1704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57" y="3961515"/>
            <a:ext cx="1815051" cy="20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379775" cy="628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6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38806" cy="580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3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4167424" cy="57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30" y="501232"/>
            <a:ext cx="4096242" cy="562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2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8680"/>
            <a:ext cx="4156653" cy="60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5328591" cy="62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5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91510"/>
            <a:ext cx="3384376" cy="403244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Не спорю — не белый,</a:t>
            </a:r>
            <a:br>
              <a:rPr lang="ru-RU" sz="3600" dirty="0"/>
            </a:br>
            <a:r>
              <a:rPr lang="ru-RU" sz="3600" dirty="0"/>
              <a:t>Я, братцы, попроще.</a:t>
            </a:r>
            <a:br>
              <a:rPr lang="ru-RU" sz="3600" dirty="0"/>
            </a:br>
            <a:r>
              <a:rPr lang="ru-RU" sz="3600" dirty="0"/>
              <a:t>Расту я </a:t>
            </a:r>
            <a:r>
              <a:rPr lang="ru-RU" sz="3600" dirty="0" smtClean="0"/>
              <a:t>обычно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/>
              <a:t>В березовой </a:t>
            </a:r>
            <a:r>
              <a:rPr lang="ru-RU" sz="3600" dirty="0" smtClean="0"/>
              <a:t>роще.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916832"/>
            <a:ext cx="4626399" cy="308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27331" cy="60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5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781"/>
            <a:ext cx="6696744" cy="66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4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00499" cy="51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6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6685"/>
            <a:ext cx="4741542" cy="632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8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311"/>
            <a:ext cx="5328592" cy="693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8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860673" cy="598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4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ОЛИНЫ ВАЖНЫЕ ДОКУМЕНТЫ\ЗАНЯТИЯ С ДЕТЬМИ\Тематические комплекты разные\грибы\iKuBSllx42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742676" cy="63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409046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Он в лесу стоял,</a:t>
            </a:r>
            <a:br>
              <a:rPr lang="ru-RU" sz="3600" dirty="0"/>
            </a:br>
            <a:r>
              <a:rPr lang="ru-RU" sz="3600" dirty="0"/>
              <a:t>Никто его не брал,</a:t>
            </a:r>
            <a:br>
              <a:rPr lang="ru-RU" sz="3600" dirty="0"/>
            </a:br>
            <a:r>
              <a:rPr lang="ru-RU" sz="3600" dirty="0"/>
              <a:t>В красной шапке модной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Никуда </a:t>
            </a:r>
            <a:r>
              <a:rPr lang="ru-RU" sz="3600" dirty="0"/>
              <a:t>не годный.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17032"/>
            <a:ext cx="5715000" cy="2886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78607"/>
            <a:ext cx="20574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74"/>
            <a:ext cx="9144000" cy="64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56"/>
            <a:ext cx="9144000" cy="64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682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Золотистые...</a:t>
            </a:r>
            <a:br>
              <a:rPr lang="ru-RU" dirty="0"/>
            </a:br>
            <a:r>
              <a:rPr lang="ru-RU" dirty="0"/>
              <a:t>Очень дружные сестрички.</a:t>
            </a:r>
            <a:br>
              <a:rPr lang="ru-RU" dirty="0"/>
            </a:br>
            <a:r>
              <a:rPr lang="ru-RU" dirty="0"/>
              <a:t>Ходят в рыженьких беретах,</a:t>
            </a:r>
            <a:br>
              <a:rPr lang="ru-RU" dirty="0"/>
            </a:br>
            <a:r>
              <a:rPr lang="ru-RU" dirty="0"/>
              <a:t>Осень в лес приносят летом.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www.griby.net/wp-content/uploads/2016/11/cantharellus-cibarius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38710"/>
            <a:ext cx="4036449" cy="28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7gy.ru/images/propisi/osen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26" y="21046"/>
            <a:ext cx="4968552" cy="65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дрей\Pictures\анимашки\1498597361_sht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78" y="0"/>
            <a:ext cx="4846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ofessor-karandash.narod.ru/olderfiles/1/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4990452" cy="57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xn----gtbdmbeft1bdk.net/images/paint/1301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3816424" cy="57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грибы вы знаете?</a:t>
            </a:r>
          </a:p>
          <a:p>
            <a:r>
              <a:rPr lang="ru-RU" dirty="0" smtClean="0"/>
              <a:t>Где растут грибы?</a:t>
            </a:r>
          </a:p>
          <a:p>
            <a:r>
              <a:rPr lang="ru-RU" dirty="0" smtClean="0"/>
              <a:t>Какие грибы называют съедобными?</a:t>
            </a:r>
          </a:p>
          <a:p>
            <a:r>
              <a:rPr lang="ru-RU" dirty="0" smtClean="0"/>
              <a:t>Что означает слово «ядовитый»?</a:t>
            </a:r>
          </a:p>
          <a:p>
            <a:r>
              <a:rPr lang="ru-RU" dirty="0" smtClean="0"/>
              <a:t>Из каких частей состоит гриб?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3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9414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78796" cy="58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81" y="404664"/>
            <a:ext cx="827157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7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67</Words>
  <Application>Microsoft Office PowerPoint</Application>
  <PresentationFormat>Экран (4:3)</PresentationFormat>
  <Paragraphs>22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Грибы</vt:lpstr>
      <vt:lpstr>Презентация PowerPoint</vt:lpstr>
      <vt:lpstr>Не спорю — не белый, Я, братцы, попроще. Расту я обычно  В березовой роще. </vt:lpstr>
      <vt:lpstr>Он в лесу стоял, Никто его не брал, В красной шапке модной  Никуда не годный. </vt:lpstr>
      <vt:lpstr>Золотистые... Очень дружные сестрички. Ходят в рыженьких беретах, Осень в лес приносят летом.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Грибы</dc:title>
  <dc:creator>Андрей</dc:creator>
  <cp:lastModifiedBy>Андрей</cp:lastModifiedBy>
  <cp:revision>10</cp:revision>
  <dcterms:created xsi:type="dcterms:W3CDTF">2017-10-24T13:12:27Z</dcterms:created>
  <dcterms:modified xsi:type="dcterms:W3CDTF">2017-10-24T18:04:14Z</dcterms:modified>
</cp:coreProperties>
</file>