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65" r:id="rId11"/>
    <p:sldId id="279" r:id="rId12"/>
    <p:sldId id="280" r:id="rId13"/>
    <p:sldId id="292" r:id="rId14"/>
    <p:sldId id="293" r:id="rId15"/>
    <p:sldId id="285" r:id="rId16"/>
    <p:sldId id="288" r:id="rId17"/>
    <p:sldId id="289" r:id="rId18"/>
    <p:sldId id="290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48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B743-69AD-4208-85AE-3CF9284C4A69}" type="datetimeFigureOut">
              <a:rPr lang="ru-RU" smtClean="0"/>
              <a:pPr/>
              <a:t>16.09.2025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5B40-861C-4CED-9BA9-17891E537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Презентация к занятию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ознакомлению с окружающим миром в подготовительной группе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тему: «Деревья»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57192"/>
            <a:ext cx="869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Эреджепова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С.Т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0"/>
            <a:ext cx="335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бывают: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63888" y="548680"/>
            <a:ext cx="792088" cy="4320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548680"/>
            <a:ext cx="792088" cy="4320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 descr="24439832.png"/>
          <p:cNvPicPr>
            <a:picLocks noChangeAspect="1"/>
          </p:cNvPicPr>
          <p:nvPr/>
        </p:nvPicPr>
        <p:blipFill>
          <a:blip r:embed="rId3" cstate="print"/>
          <a:srcRect r="2"/>
          <a:stretch>
            <a:fillRect/>
          </a:stretch>
        </p:blipFill>
        <p:spPr>
          <a:xfrm>
            <a:off x="0" y="0"/>
            <a:ext cx="2808312" cy="5256584"/>
          </a:xfrm>
          <a:prstGeom prst="rect">
            <a:avLst/>
          </a:prstGeom>
        </p:spPr>
      </p:pic>
      <p:pic>
        <p:nvPicPr>
          <p:cNvPr id="16" name="Рисунок 15" descr="15076841.png"/>
          <p:cNvPicPr>
            <a:picLocks noChangeAspect="1"/>
          </p:cNvPicPr>
          <p:nvPr/>
        </p:nvPicPr>
        <p:blipFill>
          <a:blip r:embed="rId4" cstate="print"/>
          <a:srcRect l="20576" r="22537"/>
          <a:stretch>
            <a:fillRect/>
          </a:stretch>
        </p:blipFill>
        <p:spPr>
          <a:xfrm>
            <a:off x="6156176" y="-243408"/>
            <a:ext cx="2987824" cy="5252195"/>
          </a:xfrm>
          <a:prstGeom prst="rect">
            <a:avLst/>
          </a:prstGeom>
        </p:spPr>
      </p:pic>
      <p:pic>
        <p:nvPicPr>
          <p:cNvPr id="17" name="Рисунок 16" descr="190293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157192"/>
            <a:ext cx="2619183" cy="151216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8" name="Рисунок 17" descr="elovie-vetki-v2.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5157192"/>
            <a:ext cx="2520280" cy="152336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555777" y="1052736"/>
            <a:ext cx="1656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Лиственные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имеют листья, которые осенью опадают.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1052736"/>
            <a:ext cx="1656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  <a:p>
            <a:pPr algn="ctr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деревьев вместо листьев иголки, которые не опадают даже зимой.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5472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Лиственные деревья</a:t>
            </a:r>
          </a:p>
          <a:p>
            <a:endParaRPr lang="ru-RU" sz="2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Деревья, которые имеют листья.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Деревья, сбрасывающие листву на зиму.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cdn.pixabay.com/photo/2018/06/27/06/44/tree-3500920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243736" cy="327733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Хвойные деревья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называют вечнозелеными,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они сохраняют листву всю зиму.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большинства вечнозеленых деревьев листья жесткие (иголки). </a:t>
            </a:r>
          </a:p>
          <a:p>
            <a:pPr algn="ctr"/>
            <a:endParaRPr lang="ru-RU" sz="4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catherineasquithgallery.com/uploads/posts/2021-03/1614579152_17-p-les-na-belom-fone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616624" cy="421246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23597" y="332656"/>
            <a:ext cx="670581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Физ. минутка «Листики осенние»</a:t>
            </a:r>
          </a:p>
          <a:p>
            <a:pPr algn="ctr" fontAlgn="base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листики осенние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ветках мы сидели. (Покачиваемся 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Дунул ветер – полетели. (Руки в стороны)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летели, мы летели (Покачиваем руками над головой)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землю тихо сели. (Присели)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снова набежал и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Листочки все поднял. (Встали)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Закружились, полетели (Кружимся и машем руками)</a:t>
            </a:r>
            <a:b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землю тихо сели. (Сели по местам)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446sp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420888"/>
            <a:ext cx="1944216" cy="165618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0" name="Рисунок 9" descr="800px_COLOURBOX1553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20888"/>
            <a:ext cx="1944216" cy="1661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2" name="Рисунок 11" descr="144725788-612x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692696"/>
            <a:ext cx="2016224" cy="151216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3" name="Рисунок 12" descr="jesienne-ozdoby-zoladz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293096"/>
            <a:ext cx="1944216" cy="165618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4" name="Рисунок 13" descr="Kashtan-dlya-prostatita-3-910x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692696"/>
            <a:ext cx="1949362" cy="152521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5" name="Рисунок 14" descr="page_content_599af32cefea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2420888"/>
            <a:ext cx="2016224" cy="161298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Рисунок 15" descr="Weeping_Willow_Salix_babylonic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8880" y="692696"/>
            <a:ext cx="1945328" cy="151216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411760" y="0"/>
            <a:ext cx="421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ветки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детка?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us.123rf.com/450wm/domnicky/domnicky1908/domnicky190800028/128234213-green-birch-buds-and-leaves-isolated-on-white-background.jpg?ver=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293096"/>
            <a:ext cx="1944216" cy="165618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pic>
        <p:nvPicPr>
          <p:cNvPr id="6148" name="Picture 4" descr="https://stihi.ru/pics/2013/11/11/319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4293096"/>
            <a:ext cx="2016224" cy="16462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3982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растут деревья?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 деревья растут сами. Семена распространяются ветром, птицами и животными.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62880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городах, парках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сажают люди.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99792" y="908720"/>
            <a:ext cx="648072" cy="4320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908720"/>
            <a:ext cx="576064" cy="5040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s://fs3.fotoload.ru/f/0919/1568797611/1920x1080/d81f73b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888432" cy="25922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pic>
        <p:nvPicPr>
          <p:cNvPr id="4100" name="Picture 4" descr="https://cdn.pixabay.com/photo/2015/03/07/13/07/way-663037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140968"/>
            <a:ext cx="3889952" cy="25922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844" y="1124971"/>
            <a:ext cx="6148312" cy="461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50768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80728"/>
            <a:ext cx="4365104" cy="4365104"/>
          </a:xfrm>
          <a:prstGeom prst="rect">
            <a:avLst/>
          </a:prstGeom>
        </p:spPr>
      </p:pic>
      <p:pic>
        <p:nvPicPr>
          <p:cNvPr id="6" name="Рисунок 5" descr="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908720"/>
            <a:ext cx="2729880" cy="223224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7" name="Рисунок 6" descr="03519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581128"/>
            <a:ext cx="2592288" cy="190821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8" name="Рисунок 7" descr="38215026_238331590157751_156436426616366694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93096"/>
            <a:ext cx="2890119" cy="221686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44208" y="3212976"/>
            <a:ext cx="206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933056"/>
            <a:ext cx="1335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Дары леса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3789040"/>
            <a:ext cx="93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ull_korzina-iz-ivy-odinochnaya-kruglaya-d13-9-5-h7-15-5-3726-22565i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980728"/>
            <a:ext cx="3059832" cy="203988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1560" y="3212976"/>
            <a:ext cx="2106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Предметы быта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60648"/>
            <a:ext cx="3223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для человека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491880" y="1700808"/>
            <a:ext cx="504056" cy="4320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4221088"/>
            <a:ext cx="432048" cy="36004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47864" y="4725144"/>
            <a:ext cx="504056" cy="4320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08104" y="1844824"/>
            <a:ext cx="504056" cy="36004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khb.azbukadekor.ru/upload/iblock/76a/76a2502857885394ad4b9d3f0532d5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904" y="908719"/>
            <a:ext cx="6300192" cy="474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6328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закрепление и обобщение представлений детей о деревьях.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способствовать закреплению знаний детей о деревьях, их строении;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способствовать развитию умения сравнивать, называть сходства и отличия;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о «хвойном» и «лиственном» деревьях;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развивать умение замечать и называть изменения, происходящие в природе с приходом другого времени года: осени;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воспитывать интерес к миру природы.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22768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72007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Загадки: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632848" cy="5904656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 №1.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весной и летом 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видели одетым, 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осенью с бедняжки 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Сорвали все рубашки.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 №2.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Летом одевается, 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Зимой раздевается. </a:t>
            </a: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 №3.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Чем больше колец, тем старше жилец. </a:t>
            </a: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 №4.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 рук, а нога одна. </a:t>
            </a:r>
          </a:p>
          <a:p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Загадка №5.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Сколько прожил молодец, Столько в нем внутри колец. 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(Ответы: Дерево)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6588224" cy="501317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дерева: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836712"/>
            <a:ext cx="33843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 всех деревьев есть корни.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Корни некоторых деревьев раскидываются шире, чем их ветви.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Дерево корнями держится за землю.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Дерево пьет воду, беря ее из земли корнями. Эта вода поднимается по стволу вверх к веткам, потом к листьям.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s://yt3.ggpht.com/a/AGF-l79QTd9OP_AxxMBdMpaPj-BWjIo_jEw47iyOjQ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4752528" cy="504056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0"/>
            <a:ext cx="464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деревьям листья?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268760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листьев деревья дышат. Также листья вырабатывают питательные вещества, которые необходимы для роста дерева.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catherineasquithgallery.com/uploads/posts/2021-02/1614521767_120-p-listya-na-belom-fone-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5220475" cy="334080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90370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66166">
            <a:off x="4163556" y="2424683"/>
            <a:ext cx="5162447" cy="3854042"/>
          </a:xfrm>
          <a:prstGeom prst="rect">
            <a:avLst/>
          </a:prstGeom>
        </p:spPr>
      </p:pic>
      <p:pic>
        <p:nvPicPr>
          <p:cNvPr id="4" name="Рисунок 3" descr="248569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4409027" cy="4738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Цветение деревьев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Цветут все деревья. Лепестки и сладкий запах привлекают насекомых. Насекомые питаются сладким соком цветка – нектаром. Перелетая с цветка на цветок, насекомые переносят пыльцу. Теперь цветок готов к рождению семени.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1369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Плоды и семена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оплодотворенных семязачатков вырастают семена. Плод их защищает. Плоды сочные и мягкие. Внутри одних плодов всего одно семя. Внутри других семян много.</a:t>
            </a:r>
          </a:p>
          <a:p>
            <a:endParaRPr lang="ru-RU" dirty="0"/>
          </a:p>
        </p:txBody>
      </p:sp>
      <p:pic>
        <p:nvPicPr>
          <p:cNvPr id="32770" name="Picture 2" descr="https://illustrators.ru/uploads/illustration/image/663709/main_66370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667500" cy="388620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27645_32-p-fon-dlya-prezentatsii-derevo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0"/>
            <a:ext cx="73448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распространяются семена?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Семена разносятся ветром, птицами и животными. 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того как семечки внутри плодов созревают, их относит ветром на небольшие расстояния. Под деревом слишком мало света, чтобы семечко могло хорошо расти. А животные и птицы разносят их на большие расстояния. Белки уносят желуди далеко от дуба и зарывают их в землю. Птицы разбрасывают их с пометом.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00_FO28473867_8fab61b2d3a2b3255002150263f87a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068960"/>
            <a:ext cx="3356992" cy="335699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Рисунок 4" descr="700_FO56757796_536c1618a436de6987b46d12c79494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852936"/>
            <a:ext cx="2808312" cy="178528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Рисунок 5" descr="DeYvsSBW4AEMw4J.jpg"/>
          <p:cNvPicPr>
            <a:picLocks noChangeAspect="1"/>
          </p:cNvPicPr>
          <p:nvPr/>
        </p:nvPicPr>
        <p:blipFill>
          <a:blip r:embed="rId5" cstate="print"/>
          <a:srcRect b="72"/>
          <a:stretch>
            <a:fillRect/>
          </a:stretch>
        </p:blipFill>
        <p:spPr>
          <a:xfrm>
            <a:off x="179512" y="4941168"/>
            <a:ext cx="2855979" cy="1728192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583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Admin</cp:lastModifiedBy>
  <cp:revision>57</cp:revision>
  <dcterms:created xsi:type="dcterms:W3CDTF">2018-10-13T16:15:55Z</dcterms:created>
  <dcterms:modified xsi:type="dcterms:W3CDTF">2025-09-16T13:41:24Z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1795497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