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8" r:id="rId4"/>
    <p:sldId id="269" r:id="rId5"/>
    <p:sldId id="280" r:id="rId6"/>
    <p:sldId id="281" r:id="rId7"/>
    <p:sldId id="282" r:id="rId8"/>
    <p:sldId id="287" r:id="rId9"/>
    <p:sldId id="270" r:id="rId10"/>
    <p:sldId id="271" r:id="rId11"/>
    <p:sldId id="272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73" r:id="rId20"/>
    <p:sldId id="297" r:id="rId21"/>
    <p:sldId id="298" r:id="rId22"/>
    <p:sldId id="299" r:id="rId23"/>
    <p:sldId id="274" r:id="rId24"/>
    <p:sldId id="302" r:id="rId25"/>
    <p:sldId id="275" r:id="rId26"/>
    <p:sldId id="304" r:id="rId27"/>
    <p:sldId id="300" r:id="rId28"/>
    <p:sldId id="276" r:id="rId29"/>
    <p:sldId id="264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5636CA"/>
    <a:srgbClr val="00FFCC"/>
    <a:srgbClr val="F5D887"/>
    <a:srgbClr val="99FF99"/>
    <a:srgbClr val="FF99CC"/>
    <a:srgbClr val="FF33CC"/>
    <a:srgbClr val="FF33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068" autoAdjust="0"/>
  </p:normalViewPr>
  <p:slideViewPr>
    <p:cSldViewPr>
      <p:cViewPr varScale="1">
        <p:scale>
          <a:sx n="88" d="100"/>
          <a:sy n="88" d="100"/>
        </p:scale>
        <p:origin x="-117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B6056-D647-45F5-B7BA-60655E5161A9}" type="datetimeFigureOut">
              <a:rPr lang="ru-RU" smtClean="0"/>
              <a:pPr/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DB992-1FAD-497E-92A9-27507CDD00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0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0A01-F76D-4132-801F-6AA3E3431E81}" type="datetimeFigureOut">
              <a:rPr lang="ru-RU" smtClean="0"/>
              <a:pPr/>
              <a:t>12.12.2024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848CD-5938-4660-9AB5-8B92F91C333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2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848CD-5938-4660-9AB5-8B92F91C333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0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7BAB9-48E7-4713-B657-35EDF8DC89B6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A2C2-AC79-4250-B9E1-173FCE417201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38A6-0E39-4E1B-8F6D-6F95D1049D08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6EC3-FFDF-4495-A81A-8852E536326B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AD00-00C2-4CB8-A097-E2D2227D0F67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8414-DF15-4ED8-98BB-30C95E65A1AC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6FB59-1635-4ECC-AEF2-5379A49DAFD1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0E395-9B00-44B9-9087-1627F5C7DD09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E394-FF00-417E-8442-42EB9DC8DAF4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9247C-0870-4A66-83F8-DAAB5844081D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D338E-4B4E-4BF9-B535-5BEAAFC5BE30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F5AD45-EDE8-41D8-B861-B2BE3892D872}" type="datetime1">
              <a:rPr lang="ru-RU" smtClean="0"/>
              <a:t>12.12.2024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slow">
    <p:dissolv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39453" y="4664155"/>
            <a:ext cx="4217692" cy="1000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Учитель математики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МБОУ «ЯСШ №7 им. Нади </a:t>
            </a:r>
            <a:r>
              <a:rPr lang="ru-RU" sz="2400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Лисановой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Логинов Марк Борисович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31640" y="6110466"/>
            <a:ext cx="8572560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г. Ялта - 202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год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476672"/>
            <a:ext cx="8286808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Муниципальное бюджетное общеобразовательное учреждение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«Ялтинская средняя школа № 7 имени Нади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Лисановой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»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муниципального образования городской округ Ялта Республики Крым</a:t>
            </a:r>
          </a:p>
        </p:txBody>
      </p:sp>
      <p:sp>
        <p:nvSpPr>
          <p:cNvPr id="19462" name="AutoShape 6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sverdlovsk.roskazna.ru/upload/saratov/2019/%D0%B8%D0%BD%D1%84%D0%BE%D1%80%D0%BC%D0%B0%D1%86%D0%B8%D1%8F%20%D0%BE%20%D0%B2%D0%BE%D0%B8%D0%BD%D0%B0%D1%85-%D1%84%D0%B8%D0%BD%D0%B0%D0%BD%D1%81%D0%B8%D1%81%D1%82%D0%B0%D1%85/%D0%9F%D0%BE%D0%B8%D1%81%D0%BA%D0%BE%D0%B2%D1%8B%D0%B9%20%D0%BE%D1%82%D1%80%D1%8F%D0%B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6" name="AutoShape 2" descr="https://xn--80anccqhhxn0b9a0a.xn--80aaccp4ajwpkgbl4lpb.xn--p1ai/upload/resize_cache/iblock/59a/1300_880_2/2388_0kexgftyhe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251520" y="2214695"/>
            <a:ext cx="8572560" cy="11521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«ФОРМУЛА ЗДОРОВЬЯ. СВОЙСТВА ПРЯМОУГОЛЬНЫХ ТРЕУГОЛЬНИКОВ»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A6AAE47-8EB1-45BD-A7CE-58DC9DD6A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0439" r="3125" b="8000"/>
          <a:stretch/>
        </p:blipFill>
        <p:spPr>
          <a:xfrm>
            <a:off x="386855" y="4357694"/>
            <a:ext cx="3982952" cy="161305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67DCDF-C9EB-4F48-B0C2-A44E9703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0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100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BCB1D5-F5E6-4285-AF33-67EF95DA1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44000" cy="684907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950DB09-0B4E-435E-9F92-5351EEE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5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F65263-6EFA-47FF-8BEB-91CD219C8F2A}"/>
              </a:ext>
            </a:extLst>
          </p:cNvPr>
          <p:cNvSpPr/>
          <p:nvPr/>
        </p:nvSpPr>
        <p:spPr>
          <a:xfrm>
            <a:off x="467544" y="1052736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прямоугольном треугольнике напротив угла в 30</a:t>
            </a:r>
            <a:r>
              <a:rPr lang="ru-RU" sz="6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лежит …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8643B78-A169-4C92-A8B7-D513AD3D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C8CF29-C455-4C89-99E5-D3D5E65B5F86}"/>
              </a:ext>
            </a:extLst>
          </p:cNvPr>
          <p:cNvSpPr/>
          <p:nvPr/>
        </p:nvSpPr>
        <p:spPr>
          <a:xfrm>
            <a:off x="611560" y="62068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Если один острый угол в прямоугольном треугольнике равен 28</a:t>
            </a:r>
            <a:r>
              <a:rPr lang="ru-RU" sz="5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другой острый угол равен…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8111E1-7CB1-4B99-9756-2B1FBF98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1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5EB14C9-A6A1-4835-95A7-2580FE15B65B}"/>
              </a:ext>
            </a:extLst>
          </p:cNvPr>
          <p:cNvSpPr/>
          <p:nvPr/>
        </p:nvSpPr>
        <p:spPr>
          <a:xfrm>
            <a:off x="323528" y="1268760"/>
            <a:ext cx="8388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прямоугольном треугольнике самая большая сторона называется …</a:t>
            </a:r>
            <a:endParaRPr lang="ru-RU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D01DF8-0925-41D4-A253-D28EDAEC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E42D38-32D1-4B17-BDA4-4EE7799BA832}"/>
              </a:ext>
            </a:extLst>
          </p:cNvPr>
          <p:cNvSpPr/>
          <p:nvPr/>
        </p:nvSpPr>
        <p:spPr>
          <a:xfrm>
            <a:off x="323528" y="980728"/>
            <a:ext cx="8118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Сумма острых углов в прямоугольном треугольнике равна…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D3671A-B9D6-41BC-A2AA-7258EA96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0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0F65263-6EFA-47FF-8BEB-91CD219C8F2A}"/>
              </a:ext>
            </a:extLst>
          </p:cNvPr>
          <p:cNvSpPr/>
          <p:nvPr/>
        </p:nvSpPr>
        <p:spPr>
          <a:xfrm>
            <a:off x="503548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прямоугольном треугольнике напротив угла в 30</a:t>
            </a:r>
            <a:r>
              <a:rPr lang="ru-RU" sz="60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лежит … меньший катет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</a:t>
            </a: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катер равный половине гипотенузы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77F2109-3ACF-4271-9C13-BB94C580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4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C8CF29-C455-4C89-99E5-D3D5E65B5F86}"/>
              </a:ext>
            </a:extLst>
          </p:cNvPr>
          <p:cNvSpPr/>
          <p:nvPr/>
        </p:nvSpPr>
        <p:spPr>
          <a:xfrm>
            <a:off x="611560" y="62068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Если один острый угол в прямоугольном треугольнике равен 28</a:t>
            </a:r>
            <a:r>
              <a:rPr lang="ru-RU" sz="5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другой острый угол равен…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</a:t>
            </a:r>
            <a:r>
              <a:rPr lang="ru-RU" sz="5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-28</a:t>
            </a:r>
            <a:r>
              <a:rPr lang="ru-RU" sz="5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=62</a:t>
            </a:r>
            <a:r>
              <a:rPr lang="ru-RU" sz="4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4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7D96408-67B9-4B58-B9D6-0BF945F70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9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5EB14C9-A6A1-4835-95A7-2580FE15B65B}"/>
              </a:ext>
            </a:extLst>
          </p:cNvPr>
          <p:cNvSpPr/>
          <p:nvPr/>
        </p:nvSpPr>
        <p:spPr>
          <a:xfrm>
            <a:off x="323528" y="476672"/>
            <a:ext cx="8388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прямоугольном треугольнике самая большая сторона… </a:t>
            </a: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гипотенузой / находиться напротив угла 90</a:t>
            </a:r>
            <a:r>
              <a:rPr lang="ru-RU" sz="48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(прямого)</a:t>
            </a:r>
            <a:endParaRPr lang="ru-RU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AE267F4-6653-4233-BD40-00015A04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5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1E42D38-32D1-4B17-BDA4-4EE7799BA832}"/>
              </a:ext>
            </a:extLst>
          </p:cNvPr>
          <p:cNvSpPr/>
          <p:nvPr/>
        </p:nvSpPr>
        <p:spPr>
          <a:xfrm>
            <a:off x="323528" y="980728"/>
            <a:ext cx="81186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Сумма острых углов в прямоугольном треугольнике равна…90</a:t>
            </a:r>
            <a:r>
              <a:rPr lang="ru-RU" sz="5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04C513-FA0B-4B32-9A6D-31A684BB7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5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BB96784-2F58-4EA9-AD40-74377B54C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3112"/>
          <a:stretch/>
        </p:blipFill>
        <p:spPr>
          <a:xfrm>
            <a:off x="0" y="0"/>
            <a:ext cx="9144000" cy="684345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3E38DC1-DD55-465C-ADA0-A2B7B75E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4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0050E2-C257-40E3-B562-19EC4813F86C}"/>
              </a:ext>
            </a:extLst>
          </p:cNvPr>
          <p:cNvSpPr txBox="1"/>
          <p:nvPr/>
        </p:nvSpPr>
        <p:spPr>
          <a:xfrm>
            <a:off x="305526" y="323167"/>
            <a:ext cx="8532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- Здоровье для человека – самая большая ценность.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1AECEB7-C3DD-46B1-B891-AE7859A0B592}"/>
              </a:ext>
            </a:extLst>
          </p:cNvPr>
          <p:cNvSpPr txBox="1"/>
          <p:nvPr/>
        </p:nvSpPr>
        <p:spPr>
          <a:xfrm>
            <a:off x="-22686" y="1296754"/>
            <a:ext cx="504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- Формула здоровья.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30D5A1-E7EE-4422-8B89-0078F532FB11}"/>
              </a:ext>
            </a:extLst>
          </p:cNvPr>
          <p:cNvSpPr txBox="1"/>
          <p:nvPr/>
        </p:nvSpPr>
        <p:spPr>
          <a:xfrm>
            <a:off x="326233" y="1832303"/>
            <a:ext cx="788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- Признаки равенства прямоугольных треугольников.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B92A845-A2A4-4A6E-BF7D-470277DEF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6410"/>
            <a:ext cx="3635896" cy="40715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4293E6B-9E9C-415D-9884-20497FC22D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0100" r="13818" b="13250"/>
          <a:stretch/>
        </p:blipFill>
        <p:spPr>
          <a:xfrm>
            <a:off x="-22686" y="2833061"/>
            <a:ext cx="4738702" cy="402494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80FFE81-9E13-4B41-BB4F-7B557D1B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F673901-16E1-4B87-9AC7-0EB13116BAD9}"/>
              </a:ext>
            </a:extLst>
          </p:cNvPr>
          <p:cNvSpPr/>
          <p:nvPr/>
        </p:nvSpPr>
        <p:spPr>
          <a:xfrm>
            <a:off x="328459" y="47667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Решите задачу:</a:t>
            </a:r>
          </a:p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 вариант: Внешний угол в прямоугольном треугольнике равен 130</a:t>
            </a:r>
            <a:r>
              <a:rPr lang="ru-RU" sz="4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Найдите второй острый угол треугольника. </a:t>
            </a:r>
            <a:endParaRPr lang="ru-RU" sz="4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0E0814-D3A0-46F1-8EFF-5554036E8186}"/>
              </a:ext>
            </a:extLst>
          </p:cNvPr>
          <p:cNvSpPr/>
          <p:nvPr/>
        </p:nvSpPr>
        <p:spPr>
          <a:xfrm>
            <a:off x="323528" y="378904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вариант: Внешний угол в прямоугольном треугольнике равен 110</a:t>
            </a:r>
            <a:r>
              <a:rPr lang="ru-RU" sz="40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Найдите второй острый угол треугольника.</a:t>
            </a:r>
            <a:endParaRPr lang="ru-RU" sz="4000" b="1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282910-1A94-4A04-B055-B8516115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16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F673901-16E1-4B87-9AC7-0EB13116BAD9}"/>
              </a:ext>
            </a:extLst>
          </p:cNvPr>
          <p:cNvSpPr/>
          <p:nvPr/>
        </p:nvSpPr>
        <p:spPr>
          <a:xfrm>
            <a:off x="323528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Решите задачу (2 балла):</a:t>
            </a:r>
          </a:p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1 вариант:</a:t>
            </a:r>
          </a:p>
          <a:p>
            <a:pPr marL="742950" indent="-742950">
              <a:buAutoNum type="arabicParenR"/>
            </a:pPr>
            <a:r>
              <a:rPr lang="ru-RU" sz="4400" b="1" dirty="0">
                <a:latin typeface="Times New Roman" panose="02020603050405020304" pitchFamily="18" charset="0"/>
              </a:rPr>
              <a:t>180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-130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=50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pPr marL="742950" indent="-742950">
              <a:buAutoNum type="arabicParenR"/>
            </a:pPr>
            <a:r>
              <a:rPr lang="ru-RU" sz="4400" b="1" dirty="0">
                <a:latin typeface="Times New Roman" panose="02020603050405020304" pitchFamily="18" charset="0"/>
              </a:rPr>
              <a:t>90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-50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=40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</a:rPr>
              <a:t>Ответ: 40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endParaRPr lang="ru-RU" sz="4400" b="1" baseline="30000" dirty="0">
              <a:latin typeface="Times New Roman" panose="02020603050405020304" pitchFamily="18" charset="0"/>
            </a:endParaRPr>
          </a:p>
          <a:p>
            <a:endParaRPr lang="ru-RU" sz="4400" b="1" baseline="30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indent="-742950">
              <a:buAutoNum type="arabicParenR"/>
            </a:pPr>
            <a:endParaRPr lang="ru-RU" sz="4400" b="1" dirty="0">
              <a:latin typeface="Times New Roman" panose="02020603050405020304" pitchFamily="18" charset="0"/>
            </a:endParaRPr>
          </a:p>
          <a:p>
            <a:endParaRPr lang="ru-RU" sz="4400" b="1" baseline="30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0E0814-D3A0-46F1-8EFF-5554036E8186}"/>
              </a:ext>
            </a:extLst>
          </p:cNvPr>
          <p:cNvSpPr/>
          <p:nvPr/>
        </p:nvSpPr>
        <p:spPr>
          <a:xfrm>
            <a:off x="323528" y="378904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 вариант:</a:t>
            </a:r>
          </a:p>
          <a:p>
            <a:pPr marL="742950" indent="-742950">
              <a:buAutoNum type="arabicParenR"/>
            </a:pPr>
            <a:r>
              <a:rPr lang="ru-RU" sz="4400" b="1" dirty="0">
                <a:latin typeface="Times New Roman" panose="02020603050405020304" pitchFamily="18" charset="0"/>
              </a:rPr>
              <a:t>180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-110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=70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pPr marL="742950" indent="-742950">
              <a:buAutoNum type="arabicParenR"/>
            </a:pPr>
            <a:r>
              <a:rPr lang="ru-RU" sz="4400" b="1" dirty="0">
                <a:latin typeface="Times New Roman" panose="02020603050405020304" pitchFamily="18" charset="0"/>
              </a:rPr>
              <a:t>90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-70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4400" b="1" dirty="0">
                <a:latin typeface="Times New Roman" panose="02020603050405020304" pitchFamily="18" charset="0"/>
              </a:rPr>
              <a:t>=20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</a:rPr>
              <a:t>Ответ: 20</a:t>
            </a:r>
            <a:r>
              <a:rPr lang="ru-RU" sz="4400" b="1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4400" b="1" dirty="0">
              <a:latin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44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64CB1AA-A25E-4971-B503-4073B7D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28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55D6DA-2774-4A0E-AE14-CEED79B1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63"/>
          <a:stretch/>
        </p:blipFill>
        <p:spPr>
          <a:xfrm>
            <a:off x="-1" y="44624"/>
            <a:ext cx="9190441" cy="672311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2C5BB2-62F3-4263-BFE4-998A090F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0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6245E7-C815-47D6-9789-A3F28FFC0B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7"/>
          <a:stretch/>
        </p:blipFill>
        <p:spPr>
          <a:xfrm>
            <a:off x="-36512" y="0"/>
            <a:ext cx="9210306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3A74B11-0D5F-4709-AE6B-82BC2F901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37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244FB3-3BE9-4FFC-9DF4-2A113C9D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7B2E72-DDFB-47E9-AE92-ACB4D033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141BDD-7D6A-4456-97B0-5A5A8A78B9CF}"/>
              </a:ext>
            </a:extLst>
          </p:cNvPr>
          <p:cNvSpPr/>
          <p:nvPr/>
        </p:nvSpPr>
        <p:spPr>
          <a:xfrm>
            <a:off x="323528" y="40466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Решив эту задачу, вы узнаете, какая доза никотина является смертельной для человека.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катет равен 1дм и расположен он напротив угла в 30</a:t>
            </a:r>
            <a:r>
              <a:rPr lang="ru-RU" sz="4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чему равна гипотенуза.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685B14-3687-416A-95DF-3CC40DE0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9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6E4215-D8A4-4D9C-BA33-8C903E4A7900}"/>
              </a:ext>
            </a:extLst>
          </p:cNvPr>
          <p:cNvSpPr txBox="1"/>
          <p:nvPr/>
        </p:nvSpPr>
        <p:spPr>
          <a:xfrm>
            <a:off x="499466" y="828288"/>
            <a:ext cx="80648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капли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B0C3AA8-30A2-4F5D-9718-006F3D26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B12E95-C388-48A7-BB98-582F0B594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4C5E99-E625-4422-9E25-14BA07F5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0BEEE5-B226-446B-9264-6197636E83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3250"/>
          <a:stretch/>
        </p:blipFill>
        <p:spPr>
          <a:xfrm>
            <a:off x="-1" y="0"/>
            <a:ext cx="9157789" cy="684751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9A80A9C-C08B-4895-A044-F1BB1A5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3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35F37-B008-4216-8B81-7E7FF006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ACF81FA-0320-42FC-BFDA-45D42D72178F}"/>
              </a:ext>
            </a:extLst>
          </p:cNvPr>
          <p:cNvPicPr/>
          <p:nvPr/>
        </p:nvPicPr>
        <p:blipFill rotWithShape="1">
          <a:blip r:embed="rId2" cstate="print"/>
          <a:srcRect l="7050" t="41145" r="7450"/>
          <a:stretch/>
        </p:blipFill>
        <p:spPr bwMode="auto">
          <a:xfrm>
            <a:off x="0" y="2305878"/>
            <a:ext cx="9144000" cy="455041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56575C-3A3F-4951-9C23-E0B2D537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70746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5831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5FC1B6-596A-4935-8CE8-22020D15FE1F}"/>
              </a:ext>
            </a:extLst>
          </p:cNvPr>
          <p:cNvSpPr txBox="1"/>
          <p:nvPr/>
        </p:nvSpPr>
        <p:spPr>
          <a:xfrm>
            <a:off x="251520" y="40466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Угол 90 градусов – прямой, значит два других – острые.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Сумма двух острых углов 90°.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Сторона, которая расположена напротив прямого угла – является гипотенузой, а две другие стороны – это катеты.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Против большего угла, всегда находиться большая сторона.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Катет прямоугольного треугольника, лежащий против угла в 30°, равен половине гипотенузы.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катет прямоугольного треугольника равен 1/2 гипотенузы, то угол, лежащий против этого катета, равен 30°.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F5C3DDA-7E94-49B5-B50E-89A45010F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09" y="3755755"/>
            <a:ext cx="4356965" cy="306896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9921E5-0F7F-4ADD-914A-F39C305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75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DF45CBF-9014-40C4-BA8A-37F1CC4DC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6264696" cy="504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02344CB-1B08-458A-A6B5-40CC9C38538F}"/>
              </a:ext>
            </a:extLst>
          </p:cNvPr>
          <p:cNvSpPr txBox="1"/>
          <p:nvPr/>
        </p:nvSpPr>
        <p:spPr>
          <a:xfrm>
            <a:off x="404701" y="40466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кроссворд по теме «Прямоугольные треугольники», вам в этом поможет учебник с. 75-77.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0A8CCE-6BE7-4998-BEB3-035C9BF2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13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42C50C-AB0B-430F-B843-DA1FBC65FE9C}"/>
              </a:ext>
            </a:extLst>
          </p:cNvPr>
          <p:cNvSpPr txBox="1"/>
          <p:nvPr/>
        </p:nvSpPr>
        <p:spPr>
          <a:xfrm>
            <a:off x="539552" y="1196752"/>
            <a:ext cx="8604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прямоугольном треугольнике напротив угла в 30</a:t>
            </a:r>
            <a:r>
              <a:rPr lang="ru-RU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гипотенуза равная двум катетам </a:t>
            </a: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 / нет)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3E4F56-7F50-478A-B022-24763E7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6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42C50C-AB0B-430F-B843-DA1FBC65FE9C}"/>
              </a:ext>
            </a:extLst>
          </p:cNvPr>
          <p:cNvSpPr txBox="1"/>
          <p:nvPr/>
        </p:nvSpPr>
        <p:spPr>
          <a:xfrm>
            <a:off x="539552" y="1196752"/>
            <a:ext cx="8604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Сумма острых углов в прямоугольном треугольнике равна 90</a:t>
            </a:r>
            <a:r>
              <a:rPr lang="ru-RU" sz="5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 / нет)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2FE9E52-F8A9-4A96-BE08-ED7A1382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7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42C50C-AB0B-430F-B843-DA1FBC65FE9C}"/>
              </a:ext>
            </a:extLst>
          </p:cNvPr>
          <p:cNvSpPr txBox="1"/>
          <p:nvPr/>
        </p:nvSpPr>
        <p:spPr>
          <a:xfrm>
            <a:off x="526736" y="764704"/>
            <a:ext cx="86044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гипотенуза в прямоугольном треугольнике равна двум катетам, то напротив катета лежит угол равный 30</a:t>
            </a:r>
            <a:r>
              <a:rPr lang="ru-RU" sz="5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 / нет)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E8AAACD-4801-4D44-A9E4-5A709022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42C50C-AB0B-430F-B843-DA1FBC65FE9C}"/>
              </a:ext>
            </a:extLst>
          </p:cNvPr>
          <p:cNvSpPr txBox="1"/>
          <p:nvPr/>
        </p:nvSpPr>
        <p:spPr>
          <a:xfrm>
            <a:off x="539552" y="1196752"/>
            <a:ext cx="8604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В прямоугольном треугольнике самая большая сторона, которая лежит напротив угла в 60</a:t>
            </a:r>
            <a:r>
              <a:rPr lang="ru-RU" sz="5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 / нет)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5A0E86-FE2A-406C-BE09-100857B4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4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42C50C-AB0B-430F-B843-DA1FBC65FE9C}"/>
              </a:ext>
            </a:extLst>
          </p:cNvPr>
          <p:cNvSpPr txBox="1"/>
          <p:nvPr/>
        </p:nvSpPr>
        <p:spPr>
          <a:xfrm>
            <a:off x="539552" y="474345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5100" dirty="0">
                <a:latin typeface="Times New Roman" panose="02020603050405020304" pitchFamily="18" charset="0"/>
                <a:ea typeface="Calibri" panose="020F0502020204030204" pitchFamily="34" charset="0"/>
              </a:rPr>
              <a:t>Если катет в прямоугольном треугольнике равен половине гипотенузы, то напротив него лежит угол в 30</a:t>
            </a:r>
            <a:r>
              <a:rPr lang="ru-RU" sz="51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 / нет)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94793-6B0A-40E9-BACF-BD714B93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7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F81ABF-D048-4725-980B-0ED4C624C097}"/>
              </a:ext>
            </a:extLst>
          </p:cNvPr>
          <p:cNvSpPr/>
          <p:nvPr/>
        </p:nvSpPr>
        <p:spPr>
          <a:xfrm>
            <a:off x="257926" y="836712"/>
            <a:ext cx="86281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напротив угла в 30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лежит гипотенуза равная двум катетам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острых углов в прямоугольном треугольнике равна 90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гипотенуза в прямоугольном треугольнике равна двум катетам, то напротив катета лежит угол равный 30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(нет)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прямоугольном треугольнике самая большая сторона, которая лежит напротив угла в 60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(да)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катет в прямоугольном треугольнике равен половине гипотенузы, то напротив него лежит угол в 30</a:t>
            </a:r>
            <a:r>
              <a:rPr lang="ru-RU" sz="28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172F6D-9B1A-4A84-9054-05B5B5AB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5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4864</TotalTime>
  <Words>603</Words>
  <Application>Microsoft Office PowerPoint</Application>
  <PresentationFormat>Экран (4:3)</PresentationFormat>
  <Paragraphs>93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Аспект</vt:lpstr>
      <vt:lpstr>«ФОРМУЛА ЗДОРОВЬЯ. СВОЙСТВА ПРЯМОУГОЛЬНЫХ ТРЕУГОЛЬНИКОВ»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Зарема</dc:creator>
  <cp:lastModifiedBy>Admin</cp:lastModifiedBy>
  <cp:revision>425</cp:revision>
  <dcterms:created xsi:type="dcterms:W3CDTF">2014-10-01T18:09:16Z</dcterms:created>
  <dcterms:modified xsi:type="dcterms:W3CDTF">2024-12-12T01:21:29Z</dcterms:modified>
</cp:coreProperties>
</file>