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164EFB-B0C0-2C4C-C023-A3499F453C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05213B2-7F0B-FB93-ADC8-F550EA4B70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EBF76E-AF24-51BA-0EA8-DE2E9F31B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E858-C891-4BCD-89C5-54A54BEBAE62}" type="datetimeFigureOut">
              <a:rPr lang="ru-RU" smtClean="0"/>
              <a:t>20.06.2025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DE23E5-3CE4-14AD-54B4-9B640E97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6FF2C5-8791-51AA-6C94-6BE768D82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3BED9-346B-4FF0-9C4D-2732CBFCF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990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94E9E5-AA26-EF9F-E545-334295F6D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6580B22-AFBF-8075-18BE-08CE3DF58F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10BAA-C641-6681-1C24-991ABDE9F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E858-C891-4BCD-89C5-54A54BEBAE62}" type="datetimeFigureOut">
              <a:rPr lang="ru-RU" smtClean="0"/>
              <a:t>20.06.2025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A63F29-103F-BF4D-CA99-8045F1AF8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F7B6F7-711E-45CF-8913-6597641EA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3BED9-346B-4FF0-9C4D-2732CBFCF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197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6618C83-5860-BDB2-28CA-702B1E77C2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E137F22-2974-0080-5B75-ADA12941E8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B76686-0942-2173-A8E9-FD768DD78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E858-C891-4BCD-89C5-54A54BEBAE62}" type="datetimeFigureOut">
              <a:rPr lang="ru-RU" smtClean="0"/>
              <a:t>20.06.2025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17F208-2A75-57D8-7E4B-2727B504E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A5DD5A-3DF8-A54A-4EC9-320682422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3BED9-346B-4FF0-9C4D-2732CBFCF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739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68FA6E-B43E-43DC-CD40-9B2F76DEB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26DFED-0F3F-AA7C-E028-6E0D40371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652306-BFE0-D718-8A39-831E1FE13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E858-C891-4BCD-89C5-54A54BEBAE62}" type="datetimeFigureOut">
              <a:rPr lang="ru-RU" smtClean="0"/>
              <a:t>20.06.2025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249095-3B08-5F4F-658C-965C3500A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8B4845-36CB-01B4-1F02-F852C2F58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3BED9-346B-4FF0-9C4D-2732CBFCF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646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A7F619-691C-A033-10C4-DEE23FFDD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632140-6FB3-AD40-409D-875FCDD41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C41BF9-13E5-B4A5-2887-E7B20C04E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E858-C891-4BCD-89C5-54A54BEBAE62}" type="datetimeFigureOut">
              <a:rPr lang="ru-RU" smtClean="0"/>
              <a:t>20.06.2025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236F16-4CF3-25AF-85A0-B8ED96B59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A950C6-85A5-10CC-554C-5198F1EED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3BED9-346B-4FF0-9C4D-2732CBFCF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178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1BEC50-5B0A-92E5-40C9-A679E9B30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E6381B-B665-B054-A091-A473261F47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4578D16-B9C3-B74A-E1E9-C3DD66254E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AF70C9B-E391-C42E-259B-41A9E345F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E858-C891-4BCD-89C5-54A54BEBAE62}" type="datetimeFigureOut">
              <a:rPr lang="ru-RU" smtClean="0"/>
              <a:t>20.06.2025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4C6EF7-362D-F3CF-D966-61D4F496A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3A1059-76F2-CC32-74E5-2C22979E4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3BED9-346B-4FF0-9C4D-2732CBFCF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630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418195-7A0D-8C78-8968-3EFA4BEBB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059466-60EE-4867-F3F9-4D60A75E1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DA5126B-1385-0C7B-A3FA-00E7E8E4FC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6E5D98E-29D2-6DF9-BA32-FF1D4EA17F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8E083D6-6A64-4F96-F669-67657F16AD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FA315B1-18B3-DE4C-57B6-2041A5E56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E858-C891-4BCD-89C5-54A54BEBAE62}" type="datetimeFigureOut">
              <a:rPr lang="ru-RU" smtClean="0"/>
              <a:t>20.06.2025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4D019C5-B6EB-9597-BDFC-38EF565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F9813E8-B3F9-3040-3EEB-26C9EC864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3BED9-346B-4FF0-9C4D-2732CBFCF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411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41EDF3-3526-AEAE-CD71-BC78E0CF8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8F78949-0179-D503-B70A-1AC6D3AC8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E858-C891-4BCD-89C5-54A54BEBAE62}" type="datetimeFigureOut">
              <a:rPr lang="ru-RU" smtClean="0"/>
              <a:t>20.06.2025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B0E71D4-EF4C-D010-28A2-2D9FCCD26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547424-C001-BA3B-86D1-6DCB8E269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3BED9-346B-4FF0-9C4D-2732CBFCF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500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9C5726F-775A-E580-503A-24A8C9B95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E858-C891-4BCD-89C5-54A54BEBAE62}" type="datetimeFigureOut">
              <a:rPr lang="ru-RU" smtClean="0"/>
              <a:t>20.06.2025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E1C4C61-5214-FA83-0B64-2C4A24BED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B066EB0-EF2D-EDE2-5BBB-B6DE3062D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3BED9-346B-4FF0-9C4D-2732CBFCF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915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0E9695-935F-C874-876D-9F190CE3A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524724-7EEC-9390-9FF2-85BB73928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BADC4A-B944-3FF6-595D-5896F48187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4DEE69-C0BA-24CA-4006-39FE265F5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E858-C891-4BCD-89C5-54A54BEBAE62}" type="datetimeFigureOut">
              <a:rPr lang="ru-RU" smtClean="0"/>
              <a:t>20.06.2025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982060-C522-BB31-5DF1-A86828487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97AF62-77F9-0985-87FF-91E9BE1FF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3BED9-346B-4FF0-9C4D-2732CBFCF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538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7312E7-74C4-7D74-D88F-2E4DE301B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0E0A714-E2E0-39A7-30BE-6E198B78E7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BD16314-9F42-04D8-D8AD-1EE2C5C024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9D69AEA-8D5E-DBEF-E7D5-EE4EEE4D4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E858-C891-4BCD-89C5-54A54BEBAE62}" type="datetimeFigureOut">
              <a:rPr lang="ru-RU" smtClean="0"/>
              <a:t>20.06.2025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8E3A923-4161-24BC-D6BC-92FD2DA95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526E38-5DE1-B2D0-6A92-4D163EB30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3BED9-346B-4FF0-9C4D-2732CBFCF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991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9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7473F5-C34A-D407-6CE3-7C70D1D64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3038B4-F0C2-29B7-32E9-48D56C315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E60FA4-82BE-4E46-A385-5B60C9821F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FE858-C891-4BCD-89C5-54A54BEBAE62}" type="datetimeFigureOut">
              <a:rPr lang="ru-RU" smtClean="0"/>
              <a:t>20.06.2025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305BC4-A0F6-A10B-94B8-95ED857B82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945F75-C920-8F76-74FD-7DCA9CAE22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3BED9-346B-4FF0-9C4D-2732CBFCF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183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056725-69CD-9B8B-EC63-8CFC227A72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шахмат в средней группе детского сада в рамках развивающей предметно-пространственной среды (РППС)</a:t>
            </a:r>
            <a:r>
              <a:rPr lang="ru-RU" sz="3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F94D47E-2E45-0F07-81EE-8114F3A5F8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848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F35CD-DD7E-100E-388A-1C9AE91F5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045C25-16EB-119D-C4A0-E5EC72A95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951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ru-RU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центра творчества</a:t>
            </a:r>
            <a:r>
              <a:rPr lang="ru-RU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B7ADC9-8F6B-3608-A72D-4A5D335EF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060" y="1224644"/>
            <a:ext cx="4035879" cy="538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601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893B8-F47F-CF77-462A-C6693D9D4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B3EB9E-FED3-8A5A-3029-1613BDAB1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951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ru-RU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ru-RU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наглядного материала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0C0515-75A6-638C-76EE-450C174BE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193" y="1224644"/>
            <a:ext cx="3673928" cy="48985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FDF39B-0748-9248-D405-CF3EC3FF3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036" y="1224643"/>
            <a:ext cx="3673928" cy="48985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6DF277-CDCB-911E-80A5-C2C70A3F3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6879" y="1224643"/>
            <a:ext cx="3820886" cy="489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85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C9B42-ED88-DF3B-BB3A-2225215E1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C548AAB-608C-6377-B995-A53166DCE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pPr indent="131445" algn="just">
              <a:spcAft>
                <a:spcPts val="600"/>
              </a:spcAft>
            </a:pPr>
            <a:r>
              <a:rPr lang="ru-RU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Обучение шахматам в детском саду позволяет создавать ситуацию успеха, которая помогает дошкольникам раскрывать свои творческие возможности, а воспитателям — повышать уровень творческой и учебной мотивации детей.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None/>
            </a:pP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чего же начать обучение?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Работу можно начать с создания элементной базы, с изучения шахматной доски и детального рассмотрения возможностей каждой фигуры.  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0522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0E6D0AE-F037-EF59-294A-51EFC0208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686" y="598941"/>
            <a:ext cx="6738257" cy="5921375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ознакомления необходимо демонстрационная шахматная доска, можно распечатать картинки отдельных фигур и познакомить детей с шахматами волшебным образом. Ведь первая встреча с волшебными фигурами должна стать для ребенка настоящим праздником: если вы сразу не заинтересуете детей, все пропало. Также можно прочитать интересную волшебную сказку «В стране шахматных чудес», с показом ярких иллюстраций.  Так и познакомить детей с «Шахматной страной».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EDCFBE-7678-502F-0EC4-BD1809478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5283" y="468312"/>
            <a:ext cx="4441031" cy="59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90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9B08DF5-6DA1-752E-B654-CCA541D12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pPr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ru-RU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Знакомство с Шахматной страной осуществляется: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во время динамических разминок,  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физкультминуток, основанных на шахматных понятиях, например, приседание с пешкой на ладони;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через разнообразные дидактические игры.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7699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B5F896-3B5A-E40B-2BFF-DF851A8C3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6383"/>
            <a:ext cx="10515600" cy="9738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Вывод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8EF5E0-AA64-6DB7-E726-8B211D3F1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1325"/>
            <a:ext cx="10515600" cy="4351338"/>
          </a:xfrm>
        </p:spPr>
        <p:txBody>
          <a:bodyPr>
            <a:normAutofit lnSpcReduction="10000"/>
          </a:bodyPr>
          <a:lstStyle/>
          <a:p>
            <a:pPr indent="449580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Научить играть в шахматы можно практически любого ребенка, но для этого необходимо запастись большим терпением. И не забывать, что </a:t>
            </a: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главная наша цель — не воспитывать будущих чемпионов, а прививать малышам интерес к мудрой игре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Практика показала, что грамотно выстроенный процесс обучения шахматам много даёт  детям. Поэтому начинать обучение мудрой игре желательно как можно раньше, но, безусловно, на уровне, доступном для ребенка.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2787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CA8A67-35DF-153E-1287-385D964F4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22429" cy="14605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«Шахматы в дошкольном возрасте»</a:t>
            </a:r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F17DEB-A134-1C45-401B-0A2DE97F7A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Шахматы 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— старинная и очень увлекательная игра, помогающая в развитии памяти и логического мышления. Это отличная возможность расширения кругозора ребенка, прекрасное средство внесения разнообразия в его досуг, ускорения развития малыша. Шахматы дают возможность развития интеллекта в игровой форме. Игра будет развивать мышление, научит ребенка обобщать и сравнивать, делать выводы. Обучение игре в шахматы дает формирование таких нужных качеств, </a:t>
            </a:r>
            <a:r>
              <a:rPr lang="ru-RU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как усидчивость, внимательность и организованность.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6867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8875E3-ABB8-7D5C-891F-59BDD115B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1257"/>
            <a:ext cx="10515600" cy="142943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шахмат в рамках развивающей предметно-пространственной среды (РППС)</a:t>
            </a:r>
            <a:r>
              <a:rPr lang="ru-RU" sz="4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BCEC5D-08E0-7C41-91A9-350676046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228600" algn="just">
              <a:spcBef>
                <a:spcPts val="1200"/>
              </a:spcBef>
              <a:spcAft>
                <a:spcPts val="1200"/>
              </a:spcAft>
            </a:pPr>
            <a:r>
              <a:rPr lang="ru-RU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помогает детям развивать логику, мышление, способность ориентироваться на плоскости.   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Некоторые способы использования шахмат в РППС: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шахматного уголка</a:t>
            </a:r>
          </a:p>
          <a:p>
            <a:r>
              <a:rPr lang="ru-RU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дидактических игр</a:t>
            </a:r>
            <a:endParaRPr lang="ru-RU" u="sng" dirty="0">
              <a:solidFill>
                <a:srgbClr val="33333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центра творчества</a:t>
            </a:r>
          </a:p>
          <a:p>
            <a:r>
              <a:rPr lang="ru-RU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наглядного материала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746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3B2214-D59E-C8BE-5333-30E37A4AB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951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шахматного уголка</a:t>
            </a:r>
            <a:r>
              <a:rPr lang="ru-RU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ECCE18-2D21-7AA5-9396-1ED19F53E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582" y="1280886"/>
            <a:ext cx="3980089" cy="530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26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33BFE-89F1-CA88-441C-4F322A13E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4B8279-EB28-FCBC-A3BC-700431384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06475"/>
          </a:xfrm>
        </p:spPr>
        <p:txBody>
          <a:bodyPr>
            <a:normAutofit fontScale="90000"/>
          </a:bodyPr>
          <a:lstStyle/>
          <a:p>
            <a:pPr algn="ctr"/>
            <a:r>
              <a:rPr lang="ru-RU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дидактических игр</a:t>
            </a:r>
            <a:r>
              <a:rPr lang="ru-RU" u="sng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u="sng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96B4C4-5602-7A80-321F-BCD5C73F2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3184071"/>
            <a:ext cx="2585357" cy="1126672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«Собери шахматную фигуру»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3ADA35-5464-6022-A495-FD6F4B956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357" y="1261380"/>
            <a:ext cx="4893129" cy="36698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22E445-5CC1-CE1F-0680-603E270C6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251" y="2823028"/>
            <a:ext cx="4893129" cy="366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278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5FF269-986D-B15B-327A-92E0E6DD3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06475"/>
          </a:xfrm>
        </p:spPr>
        <p:txBody>
          <a:bodyPr>
            <a:normAutofit fontScale="90000"/>
          </a:bodyPr>
          <a:lstStyle/>
          <a:p>
            <a:pPr algn="ctr"/>
            <a:r>
              <a:rPr lang="ru-RU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дидактических игр</a:t>
            </a:r>
            <a:r>
              <a:rPr lang="ru-RU" u="sng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u="sng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B5A45D-E32F-028F-2CC4-6519E32FA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6006" y="3249386"/>
            <a:ext cx="3339988" cy="682851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«Шахматные фигуры»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783E766-3BAF-8767-83FE-C802323FD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27" y="1371600"/>
            <a:ext cx="3840957" cy="51212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75911AD-C66C-3B37-406E-5516CB289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8816" y="1371599"/>
            <a:ext cx="3840957" cy="512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65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069A8-552C-331C-A728-04C3AE1FA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762C72-0786-B383-B449-6633DDF2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06475"/>
          </a:xfrm>
        </p:spPr>
        <p:txBody>
          <a:bodyPr>
            <a:normAutofit fontScale="90000"/>
          </a:bodyPr>
          <a:lstStyle/>
          <a:p>
            <a:pPr algn="ctr"/>
            <a:r>
              <a:rPr lang="ru-RU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дидактических игр</a:t>
            </a:r>
            <a:r>
              <a:rPr lang="ru-RU" u="sng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u="sng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5F4236-469C-8625-8D0F-C3EBEA0A8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3081" y="3243088"/>
            <a:ext cx="2183381" cy="144383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пару шахматной фигуре»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E7004B-BC7B-F749-F364-6CB808C0E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329" y="1934139"/>
            <a:ext cx="5415643" cy="40617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63B003-7C5D-872B-D4D1-D04EFFBB9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976" y="1548377"/>
            <a:ext cx="3624943" cy="483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59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1478B-342B-EBC9-66B9-BCFFBF6C9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31708F-3E69-5132-6E87-C58A9389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06475"/>
          </a:xfrm>
        </p:spPr>
        <p:txBody>
          <a:bodyPr>
            <a:normAutofit fontScale="90000"/>
          </a:bodyPr>
          <a:lstStyle/>
          <a:p>
            <a:pPr algn="ctr"/>
            <a:r>
              <a:rPr lang="ru-RU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дидактических игр</a:t>
            </a:r>
            <a:r>
              <a:rPr lang="ru-RU" u="sng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u="sng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252109-2CDC-9BF3-4929-558F7F366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6620" y="2988129"/>
            <a:ext cx="2134961" cy="1322614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«Построй шахматную доску»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2079C8-34DE-5D2A-C3AC-5A6B7D584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160" y="1972581"/>
            <a:ext cx="5399315" cy="40494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CEBF19-28DA-F0E1-26C7-19F67CE5B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0961" y="1501774"/>
            <a:ext cx="3743326" cy="499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21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4C81E-42C9-BEAD-02AD-03CC204E1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FAD675-99EB-6785-B75D-CFA69BCD9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06475"/>
          </a:xfrm>
        </p:spPr>
        <p:txBody>
          <a:bodyPr>
            <a:normAutofit fontScale="90000"/>
          </a:bodyPr>
          <a:lstStyle/>
          <a:p>
            <a:pPr algn="ctr"/>
            <a:r>
              <a:rPr lang="ru-RU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дидактических игр</a:t>
            </a:r>
            <a:r>
              <a:rPr lang="ru-RU" u="sng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u="sng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E434A0-D7DF-2AEA-2002-85FA8E56B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6620" y="3304267"/>
            <a:ext cx="2134961" cy="1006475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«Шахматный кубик»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5A8FF8-7D24-05FC-46FF-D792FC06D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671" y="1273629"/>
            <a:ext cx="4572000" cy="3429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2FD4736-C87C-40CA-2CA9-C7CF7A68B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5730" y="2988129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770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452</Words>
  <Application>Microsoft Office PowerPoint</Application>
  <PresentationFormat>Широкоэкранный</PresentationFormat>
  <Paragraphs>33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Использование шахмат в средней группе детского сада в рамках развивающей предметно-пространственной среды (РППС) </vt:lpstr>
      <vt:lpstr> «Шахматы в дошкольном возрасте» </vt:lpstr>
      <vt:lpstr>Использование шахмат в рамках развивающей предметно-пространственной среды (РППС) </vt:lpstr>
      <vt:lpstr> Создание шахматного уголка </vt:lpstr>
      <vt:lpstr> Использование дидактических игр </vt:lpstr>
      <vt:lpstr> Использование дидактических игр </vt:lpstr>
      <vt:lpstr> Использование дидактических игр </vt:lpstr>
      <vt:lpstr> Использование дидактических игр </vt:lpstr>
      <vt:lpstr> Использование дидактических игр </vt:lpstr>
      <vt:lpstr>   Организация центра творчества  </vt:lpstr>
      <vt:lpstr>     Использование наглядного материала   </vt:lpstr>
      <vt:lpstr>Презентация PowerPoint</vt:lpstr>
      <vt:lpstr>Презентация PowerPoint</vt:lpstr>
      <vt:lpstr>Презентация PowerPoint</vt:lpstr>
      <vt:lpstr> Вывод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шахмат в средней группе детского сада в рамках развивающей предметно-пространственной среды (РППС) </dc:title>
  <dc:creator>Анна Жердева</dc:creator>
  <cp:lastModifiedBy>Юлия</cp:lastModifiedBy>
  <cp:revision>17</cp:revision>
  <dcterms:created xsi:type="dcterms:W3CDTF">2025-03-12T06:12:18Z</dcterms:created>
  <dcterms:modified xsi:type="dcterms:W3CDTF">2025-06-20T16:51:07Z</dcterms:modified>
</cp:coreProperties>
</file>