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E296-323D-4E80-B059-FA92C70B8128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EB1B-BA06-450E-84BC-49635984F4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пдд для дошкольников - 77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214818"/>
            <a:ext cx="83582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«Юные  пешеходы»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в средней группе №4 «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Знайки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Воспитатель: Погорелая О.А.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МБДОУ №77 «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Крымчаночка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.Симферополь,2024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для презентаций по пдд (51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1714488"/>
            <a:ext cx="7286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Здравствуйте, друзья!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Вас приветствуют ребята из группы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Знайки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», детского сада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Крымчаночка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этой неделе: 19.08.2024 по 23.08.2024 мы повторяли правила юных пешеходов, беседовали о том, как важно, держать маму за руку, переходя дорогу по «зебре», как вести себя, находясь на улице. Вспоминали из каких частей состоит проезжая часть. Какой  бывает транспорт и  какие бывают знаки и для чего их устанавливают.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 ещё мы узнали, что правила дорожные, выполнять положено!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для презентаций по пдд (51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2_130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2_095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786050" y="1714488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3" y="1785926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Говорили о дорожных знаках, а потом решили их  слепить. И у нас, получилось!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C:\Users\Ольга\AppData\Local\Microsoft\Windows\INetCache\Content.Word\IMG_20240819_0943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19_0909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6314" y="385762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Сделали автомобиль из бросового материала. Использовали цилиндр и колёса из картона и украсили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ы для презентаций по пдд (51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0_1015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20_121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1_104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92906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3714752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Учились рисовать грузовик и делать в технике «оригами» автомобиль. Нам понравилось да, так сильно, что мы вечером повторяли и дома показывали. Попробуйте, у вас получится!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для презентации пдд для детей - Zefirka.club фото и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2_1058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25543">
            <a:off x="1322207" y="270145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23_111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2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21_1201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66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1_1731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25760">
            <a:off x="6395888" y="624114"/>
            <a:ext cx="1434657" cy="14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19_1718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357430"/>
            <a:ext cx="1714512" cy="13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22_1121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214554"/>
            <a:ext cx="1584097" cy="14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23_1714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21455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Microsoft\Windows\INetCache\Content.Word\IMG_20240821_10433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2285992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AppData\Local\Microsoft\Windows\INetCache\Content.Word\IMG_20240820_11332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7194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AppData\Local\Microsoft\Windows\INetCache\Content.Word\IMG_20240821_17165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4000504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29256" y="3857628"/>
            <a:ext cx="3714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  ещё мы играли, бегали, шутили, смеялись, брызгались водой, закалялись, занимались обычной и лечебной физкультурой. Нам было весело!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для презентации пдд для детей - Zefirka.club фото и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19_1014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285728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Преподаватель физкультуры -  Анна Васильевна учила нас, как правильно делать упражнения и мы делали, чтобы быть здоровыми!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Users\Ольга\AppData\Local\Microsoft\Windows\INetCache\Content.Word\IMG_20240819_0854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35743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6182" y="2786058"/>
            <a:ext cx="514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 нас была беседа о Президенте России – Владимире Владимировиче Путине. Мы узнали новые слова: государство, Кремль, Почётный караул. Посмотрели картинки. Мы любим страну( государство) в которой родились и живём. А когда подрастём, то обязательно съездим в Москву – столицу нашей Родины.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орожные знаки - 46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22_111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85794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19_1123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50030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19_0857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64344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20_1158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785794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21_1541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1" y="2571744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23_12320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464344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72198" y="642918"/>
            <a:ext cx="2500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Вот такая у нас была неделя: весёлая, интересная, добрая и яркая, а закончилась она праздником «Нептуна», а кто такой Нептун, вы, наверное, уже догадались?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C:\Users\Ольга\AppData\Local\Microsoft\Windows\INetCache\Content.Word\IMG_20240823_1006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714356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орожные знаки - 46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2357430"/>
            <a:ext cx="6810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 ЗА  ВНИМАНИЕ!</a:t>
            </a:r>
          </a:p>
          <a:p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   НОВЫХ   ВСТРЕЧ,  ДРУЗЬЯ!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7</cp:revision>
  <dcterms:created xsi:type="dcterms:W3CDTF">2024-08-23T18:31:09Z</dcterms:created>
  <dcterms:modified xsi:type="dcterms:W3CDTF">2024-08-23T19:26:54Z</dcterms:modified>
</cp:coreProperties>
</file>