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  <p:sldId id="262" r:id="rId6"/>
    <p:sldId id="264" r:id="rId7"/>
    <p:sldId id="265" r:id="rId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2136" y="-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2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5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2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5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6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3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1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67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6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7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00ABA-0084-4F1F-9345-D962AE188C88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4DBC-076B-4D49-9282-D81A5E08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1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3" y="235532"/>
            <a:ext cx="68580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«Детский сад компенсирующего вида № 77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Крымчаночка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образования городской округ Симферополь Республики Крым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№77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Крымчаночка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г. Симферополь)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Симферополь ул. Крымских партизан, 19 т. (0652) 44-36-00,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sadik_krimchanochka@crimeaedu.ru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5242" y="2339263"/>
            <a:ext cx="4039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Times New Roman" panose="02020603050405020304" pitchFamily="18" charset="0"/>
              </a:rPr>
              <a:t>Логопедический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391" y="8805581"/>
            <a:ext cx="243387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Рекеда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О.Д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774" y="9598223"/>
            <a:ext cx="3429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Симферополь,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" y="4068760"/>
            <a:ext cx="6574429" cy="438615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800101" y="4747825"/>
            <a:ext cx="2785778" cy="2012851"/>
            <a:chOff x="924170" y="4423581"/>
            <a:chExt cx="3713623" cy="2707382"/>
          </a:xfrm>
        </p:grpSpPr>
        <p:sp>
          <p:nvSpPr>
            <p:cNvPr id="11" name="Овал 10"/>
            <p:cNvSpPr/>
            <p:nvPr/>
          </p:nvSpPr>
          <p:spPr>
            <a:xfrm>
              <a:off x="924170" y="4423581"/>
              <a:ext cx="3713623" cy="25308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091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105915" y="6031956"/>
              <a:ext cx="3531878" cy="109900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350727" y="4544057"/>
              <a:ext cx="3042254" cy="1614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cs typeface="Times New Roman" panose="02020603050405020304" pitchFamily="18" charset="0"/>
                </a:rPr>
                <a:t>Лаборатория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речевого развития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-83689" y="3847108"/>
            <a:ext cx="46896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prstClr val="black"/>
                </a:solidFill>
              </a:rPr>
              <a:t>Выездная</a:t>
            </a:r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474" y="130860"/>
            <a:ext cx="6485021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Казалось бы, говорить – так просто! Но мало, кто задумывается, какую сложную работу мы делаем, чтобы воспроизвести звук. Для начала, звук нужно услышать и воспринять. Потом правильно набрать воздух. Затем выставить артикуляционную позу. И только потом воспроизвести нужный звук. И все это за долю секунды!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Лаборатория речевого развития - проект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в котором дети дошкольного возраста развивают свою речь в непривычной обстановке – научной речевой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лаборатории. Ребята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выполняя задания и играя в разные игры, исследуют звуки речи, учатся правильно выражать свои мысли, развивают речевое дыхание и фонематический слух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Речевая лаборатория едет в гости к детям других дошкольных учреждений!</a:t>
            </a: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взаимодействие, знакомство детей разных дошкольных учреждений с проектом «Лаборатория речевого развития».</a:t>
            </a:r>
            <a:endParaRPr lang="ru-RU" sz="14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старшей, подготовительной групп, учитель-логопед.</a:t>
            </a:r>
            <a:endParaRPr lang="ru-RU" sz="14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времени 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проведения: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.09.2024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.10.2024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г.).</a:t>
            </a:r>
            <a:endParaRPr lang="ru-RU" sz="1400" dirty="0" smtClean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8209713"/>
            <a:ext cx="1593735" cy="1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474" y="130860"/>
            <a:ext cx="6485021" cy="864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ctr">
              <a:spcAft>
                <a:spcPts val="0"/>
              </a:spcAft>
            </a:pPr>
            <a:endParaRPr lang="ru-RU" sz="14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Коррекционно-развивающие: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развивать артикуляционный аппарат;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развивать речевое дыхание;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развивать зрительное и слуховое внимание;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развивать фонематический слух при нахождении звука Ш в словах;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развивать общую и мелкую моторику;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совершенствовать произношение звука Ш в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чистоговорках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Обучающие: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навык выполнения действий по инструкции педагога;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продолжать учить составлять предложения с опорой на картинки;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продолжать учить навыку словообразования, сочетания прилагательных с существительными в роде, числе и падеже.</a:t>
            </a:r>
          </a:p>
          <a:p>
            <a:pPr marL="540385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коммуникативные навыки, умение работать в паре, подгруппе;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доброжелательность, отзывчивость, доброту, уважение к окружающим;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навык культурного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общения.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Предметные: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етевое взаимодействие между дошкольными учреждениями;</a:t>
            </a:r>
            <a:endParaRPr lang="ru-RU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накомство и вовлечение педагогов других дошкольных учреждений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проектом;</a:t>
            </a:r>
            <a:endParaRPr lang="ru-RU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для исследовательской деятельности.</a:t>
            </a:r>
          </a:p>
          <a:p>
            <a:pPr>
              <a:spcAft>
                <a:spcPts val="0"/>
              </a:spcAft>
            </a:pPr>
            <a:endParaRPr lang="ru-RU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1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 детей улучшатся навыки по всем составляющим речевого звука.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 детей повысится интерес к логопедическим занятиям.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повысится уровень компетентности по вопросу 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логопедической 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закреплению навыком звукопроизношения.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материалы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ТСО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лабораторные халаты на каждого ребенка, картинки для артикуляционной гимнастики, музыкальные инструменты, разноцветные шары, воздушные язычки, обручи для игры «Загадочные лого-мешочки», ортопедические коврики, мешочки-загадки с наполнением, картинки-иллюстрации, контейнеры с крупой,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колба, значки.</a:t>
            </a:r>
            <a:endParaRPr lang="ru-RU" sz="1200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529" y="8294613"/>
            <a:ext cx="1433966" cy="14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3942" y="169962"/>
            <a:ext cx="1898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584188"/>
              </p:ext>
            </p:extLst>
          </p:nvPr>
        </p:nvGraphicFramePr>
        <p:xfrm>
          <a:off x="224587" y="641680"/>
          <a:ext cx="6448928" cy="9047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108">
                  <a:extLst>
                    <a:ext uri="{9D8B030D-6E8A-4147-A177-3AD203B41FA5}">
                      <a16:colId xmlns:a16="http://schemas.microsoft.com/office/drawing/2014/main" val="2059870629"/>
                    </a:ext>
                  </a:extLst>
                </a:gridCol>
                <a:gridCol w="2422356">
                  <a:extLst>
                    <a:ext uri="{9D8B030D-6E8A-4147-A177-3AD203B41FA5}">
                      <a16:colId xmlns:a16="http://schemas.microsoft.com/office/drawing/2014/main" val="2915984744"/>
                    </a:ext>
                  </a:extLst>
                </a:gridCol>
                <a:gridCol w="1941096">
                  <a:extLst>
                    <a:ext uri="{9D8B030D-6E8A-4147-A177-3AD203B41FA5}">
                      <a16:colId xmlns:a16="http://schemas.microsoft.com/office/drawing/2014/main" val="2195003708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3026114525"/>
                    </a:ext>
                  </a:extLst>
                </a:gridCol>
              </a:tblGrid>
              <a:tr h="6339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этапа (мероприятия, занятия)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этапа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215295"/>
                  </a:ext>
                </a:extLst>
              </a:tr>
              <a:tr h="201263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1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«Мы едем к вам с Лабораторией речевого развития»</a:t>
                      </a:r>
                    </a:p>
                    <a:p>
                      <a:pPr algn="ctr"/>
                      <a:r>
                        <a:rPr lang="ru-RU" dirty="0" smtClean="0"/>
                        <a:t>Знакомство педагогов дошкольных</a:t>
                      </a:r>
                      <a:r>
                        <a:rPr lang="ru-RU" baseline="0" dirty="0" smtClean="0"/>
                        <a:t> учреждений с особенностями проекта. Договор о проведении занятий на базе их дошкольных учреждений.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Учитель-логопед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Педагоги, специалисты дошкольных учреждений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Администрация дошкольных учреждений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30.09.2024 г.</a:t>
                      </a:r>
                    </a:p>
                    <a:p>
                      <a:pPr algn="ctr"/>
                      <a:r>
                        <a:rPr lang="ru-RU" dirty="0" smtClean="0"/>
                        <a:t>01.10. 2024 г. 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897284"/>
                  </a:ext>
                </a:extLst>
              </a:tr>
              <a:tr h="283655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«Выездная Лаборатория речевого развития.</a:t>
                      </a:r>
                      <a:r>
                        <a:rPr lang="ru-RU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День 1»</a:t>
                      </a:r>
                    </a:p>
                    <a:p>
                      <a:pPr algn="ctr"/>
                      <a:r>
                        <a:rPr lang="ru-RU" dirty="0" smtClean="0"/>
                        <a:t>Проведение открытого занятия для</a:t>
                      </a:r>
                      <a:r>
                        <a:rPr lang="ru-RU" baseline="0" dirty="0" smtClean="0"/>
                        <a:t> старшей группы в МБОУ «Школа-лицей №17» г. Симферополь на тему «Лаборатория речевого развития. На поиски звука «Ш»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Учитель-логопед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Воспитанники старшей группы МБОУ «Школа-лицей №17» г. Симферополь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Педагоги, специалисты МБОУ «Школа-лицей №17» г. Симферополь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02.10.2024 г.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04963"/>
                  </a:ext>
                </a:extLst>
              </a:tr>
              <a:tr h="22257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3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«Выездная Лаборатория речевого развития.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День 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2»</a:t>
                      </a:r>
                      <a:endParaRPr lang="ru-RU" b="1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/>
                        <a:t>Проведение открытого занятия для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подготовительной </a:t>
                      </a:r>
                      <a:r>
                        <a:rPr lang="ru-RU" baseline="0" dirty="0" smtClean="0"/>
                        <a:t>группы в </a:t>
                      </a:r>
                      <a:r>
                        <a:rPr lang="ru-RU" baseline="0" dirty="0" smtClean="0"/>
                        <a:t>МБОУ «</a:t>
                      </a:r>
                      <a:r>
                        <a:rPr lang="ru-RU" baseline="0" dirty="0" err="1" smtClean="0"/>
                        <a:t>СОШ</a:t>
                      </a:r>
                      <a:r>
                        <a:rPr lang="ru-RU" baseline="0" dirty="0" smtClean="0"/>
                        <a:t> №38» г. Симферополь на </a:t>
                      </a:r>
                      <a:r>
                        <a:rPr lang="ru-RU" baseline="0" dirty="0" smtClean="0"/>
                        <a:t>тему «Лаборатория речевого развития. На поиски звука «Ш»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Учитель-логопед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Воспитанники </a:t>
                      </a:r>
                      <a:r>
                        <a:rPr lang="ru-RU" dirty="0" smtClean="0"/>
                        <a:t>подготовительной </a:t>
                      </a:r>
                      <a:r>
                        <a:rPr lang="ru-RU" dirty="0" smtClean="0"/>
                        <a:t>группы </a:t>
                      </a:r>
                      <a:r>
                        <a:rPr lang="ru-RU" dirty="0" smtClean="0"/>
                        <a:t>МБОУ «</a:t>
                      </a: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№38» г. Симферополь</a:t>
                      </a:r>
                      <a:endParaRPr lang="ru-RU" dirty="0" smtClean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Педагоги, специалисты </a:t>
                      </a:r>
                      <a:r>
                        <a:rPr lang="ru-RU" dirty="0" smtClean="0"/>
                        <a:t>МБОУ «</a:t>
                      </a: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№38» г. Симферополь</a:t>
                      </a:r>
                      <a:endParaRPr lang="ru-RU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03.10.2024 г.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07376"/>
                  </a:ext>
                </a:extLst>
              </a:tr>
              <a:tr h="1338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«Отчет старшего лаборанта»</a:t>
                      </a:r>
                    </a:p>
                    <a:p>
                      <a:pPr algn="ctr"/>
                      <a:r>
                        <a:rPr lang="ru-RU" dirty="0" smtClean="0"/>
                        <a:t>Подготовка отчетной</a:t>
                      </a:r>
                      <a:r>
                        <a:rPr lang="ru-RU" baseline="0" dirty="0" smtClean="0"/>
                        <a:t> документации по проекту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Учитель-логопед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Администрация дошкольных учреждений 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04.10.2024 г. 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1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29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474" y="130860"/>
            <a:ext cx="648502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12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ходе проекта воспитанники, педагоги и специалисты дошкольных учреждений №17 и №37 познакомились с проектом «Лаборатория речевого развития». </a:t>
            </a:r>
          </a:p>
          <a:p>
            <a:pPr indent="457200" algn="just"/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Учителем-логопедом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были проведены комбинированные занятия,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были представлены задания, в которых методом исследования дети закрепляли произношения звука «Ш» в речи. На занятии обучение строилось как увлекательная исследовательская деятельность. Такая деятельность создала положительный, эмоциональный фон процесса обучения, повысила речевую активность детей и сохраняла интерес на протяжении всего занятия. Материал был подан в необычной и интересной для детей форме, что позволило им лучше усвоить его в полном объеме.</a:t>
            </a:r>
          </a:p>
          <a:p>
            <a:pPr indent="457200" algn="just"/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занятия учителем-логопедом были продуманы разнообразные методы и приемы привлечения внимания детей, двигательных, практических навыков и умений и их совершенствование. На занятии были использованы различные методы обучения (словесные, наглядные, практические; интерактивные, парные, фронтальные), что позволило сделать занятие насыщенным и разнообразным. Это помогло удерживать внимание детей на протяжении всего занятия и выполнить все поставленные воспитателем цели и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задачи. Воспитанники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учились слышать звук «Ш» в звуках музыкальных инструментов, развивали навык резкого выдоха, расширили знания о видах круп и закрепили навык звукопроизношения в </a:t>
            </a:r>
            <a:r>
              <a:rPr lang="ru-RU" sz="14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чистоговорках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9" y="5129979"/>
            <a:ext cx="5580417" cy="47760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6117" y="7326754"/>
            <a:ext cx="2575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Цель проекта была </a:t>
            </a:r>
            <a:r>
              <a:rPr lang="ru-RU" sz="2400" dirty="0" smtClean="0"/>
              <a:t>достигнута.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93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32" y="130858"/>
            <a:ext cx="5630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Открытое </a:t>
            </a:r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занятие для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старшей группы в </a:t>
            </a:r>
            <a:endParaRPr lang="ru-RU" sz="16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МБОУ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«Школа-лицей №17» г. Симферополь на тему «Лаборатория речевого развития. На поиски звука «Ш</a:t>
            </a:r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942" t="16899" r="18768" b="6151"/>
          <a:stretch/>
        </p:blipFill>
        <p:spPr>
          <a:xfrm>
            <a:off x="232609" y="1091932"/>
            <a:ext cx="4539917" cy="2628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045" t="15983" r="12089"/>
          <a:stretch/>
        </p:blipFill>
        <p:spPr>
          <a:xfrm>
            <a:off x="2855495" y="6752069"/>
            <a:ext cx="3834063" cy="2987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740" t="25851" r="16677" b="8187"/>
          <a:stretch/>
        </p:blipFill>
        <p:spPr>
          <a:xfrm>
            <a:off x="1369666" y="3915422"/>
            <a:ext cx="3982310" cy="2641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7327397"/>
            <a:ext cx="1593735" cy="1593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939" y="1372388"/>
            <a:ext cx="1433966" cy="14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4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32" y="130858"/>
            <a:ext cx="5630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Открытое </a:t>
            </a:r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занятие для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подготовительной группы в </a:t>
            </a:r>
            <a:endParaRPr lang="ru-RU" sz="16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МБОУ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СОШ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№38» г. Симферополь на тему «Лаборатория речевого развития. На поиски звука «Ш»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0" y="1471009"/>
            <a:ext cx="1593735" cy="1593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2" y="7617456"/>
            <a:ext cx="1433966" cy="1433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82" t="14332" r="11630" b="8756"/>
          <a:stretch/>
        </p:blipFill>
        <p:spPr>
          <a:xfrm>
            <a:off x="160420" y="1059200"/>
            <a:ext cx="4090738" cy="2826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1039" t="24534" r="10249"/>
          <a:stretch/>
        </p:blipFill>
        <p:spPr>
          <a:xfrm>
            <a:off x="2811980" y="6928754"/>
            <a:ext cx="3909661" cy="2811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1229" t="18417" r="7594"/>
          <a:stretch/>
        </p:blipFill>
        <p:spPr>
          <a:xfrm>
            <a:off x="1876927" y="4005051"/>
            <a:ext cx="3625517" cy="27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08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934</Words>
  <Application>Microsoft Office PowerPoint</Application>
  <PresentationFormat>Лист A4 (210x297 мм)</PresentationFormat>
  <Paragraphs>100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Rekeda</dc:creator>
  <cp:lastModifiedBy>Olga Rekeda</cp:lastModifiedBy>
  <cp:revision>21</cp:revision>
  <dcterms:created xsi:type="dcterms:W3CDTF">2023-11-19T13:35:56Z</dcterms:created>
  <dcterms:modified xsi:type="dcterms:W3CDTF">2024-10-27T09:26:41Z</dcterms:modified>
</cp:coreProperties>
</file>