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5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90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9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35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36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58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00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7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99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1E64E-D1F9-45D0-8E7F-1008E89BE99E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C2000-9FDC-473D-BC46-0C17E9624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64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69255" y="566678"/>
            <a:ext cx="47412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Мастер-класс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Нетрадиционная техника рисования </a:t>
            </a:r>
            <a:r>
              <a:rPr lang="ru-RU" sz="3600" b="1" dirty="0" smtClean="0">
                <a:solidFill>
                  <a:srgbClr val="7030A0"/>
                </a:solidFill>
              </a:rPr>
              <a:t>Монотипия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62995" y="58098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/>
              <a:t>Подготовила:</a:t>
            </a:r>
          </a:p>
          <a:p>
            <a:pPr algn="r"/>
            <a:r>
              <a:rPr lang="ru-RU" dirty="0"/>
              <a:t>у</a:t>
            </a:r>
            <a:r>
              <a:rPr lang="ru-RU" dirty="0" smtClean="0"/>
              <a:t>читель-логопед</a:t>
            </a:r>
          </a:p>
          <a:p>
            <a:pPr algn="r"/>
            <a:r>
              <a:rPr lang="ru-RU" dirty="0" err="1" smtClean="0"/>
              <a:t>Рекеда</a:t>
            </a:r>
            <a:r>
              <a:rPr lang="ru-RU" dirty="0" smtClean="0"/>
              <a:t> </a:t>
            </a:r>
            <a:r>
              <a:rPr lang="ru-RU" dirty="0" err="1" smtClean="0"/>
              <a:t>О.Д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103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6358" y="262473"/>
            <a:ext cx="3997233" cy="262563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2568" y="378674"/>
            <a:ext cx="3604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Шаг 2: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Раскрываем лист.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На одну сторону наносим краску пятнами.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797" b="1551"/>
          <a:stretch/>
        </p:blipFill>
        <p:spPr>
          <a:xfrm>
            <a:off x="5332379" y="548714"/>
            <a:ext cx="3015314" cy="576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16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6358" y="262473"/>
            <a:ext cx="3997233" cy="262563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2568" y="378674"/>
            <a:ext cx="3604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Шаг 3: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Продолжаем добавлять цвета.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970" b="5978"/>
          <a:stretch/>
        </p:blipFill>
        <p:spPr>
          <a:xfrm>
            <a:off x="5303519" y="378674"/>
            <a:ext cx="3119556" cy="622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26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6358" y="262472"/>
            <a:ext cx="3997233" cy="500984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2568" y="378674"/>
            <a:ext cx="360481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Шаг 4: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Пока краска не высохла, складываем лист по линии сгиба.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Проглаживаем лист рукой, чтобы краски смешались.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Можно несколько раз открыть и закрыть лист, чтобы бумага оставила интересные отпечатки.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444" b="8850"/>
          <a:stretch/>
        </p:blipFill>
        <p:spPr>
          <a:xfrm>
            <a:off x="5198284" y="522087"/>
            <a:ext cx="3165059" cy="602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253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6358" y="262473"/>
            <a:ext cx="3997233" cy="262563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2568" y="378674"/>
            <a:ext cx="36048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Шаг 5: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Раскрываем лист.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Ждем полного высыхания.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8709"/>
          <a:stretch/>
        </p:blipFill>
        <p:spPr>
          <a:xfrm>
            <a:off x="5303520" y="270233"/>
            <a:ext cx="3189787" cy="631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768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6358" y="262473"/>
            <a:ext cx="3997233" cy="402214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2568" y="378674"/>
            <a:ext cx="36048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Шаг 6: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Линию сгиба оформляем как линию водной глади.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По контуру пятен намечаем кроны деревьев.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Добавляем деталей на лес и его отражение.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4110" b="7880"/>
          <a:stretch/>
        </p:blipFill>
        <p:spPr>
          <a:xfrm>
            <a:off x="5483184" y="570101"/>
            <a:ext cx="3072987" cy="586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107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6358" y="262473"/>
            <a:ext cx="3997233" cy="262563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2568" y="378674"/>
            <a:ext cx="3604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Шаг 7: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Линии ближних деревьев делаем четче.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Любуемся!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265" b="8840"/>
          <a:stretch/>
        </p:blipFill>
        <p:spPr>
          <a:xfrm>
            <a:off x="5132091" y="509451"/>
            <a:ext cx="3133409" cy="583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57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69255" y="566678"/>
            <a:ext cx="4741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mtClean="0">
                <a:solidFill>
                  <a:srgbClr val="C00000"/>
                </a:solidFill>
              </a:rPr>
              <a:t>Творите!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62995" y="580984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594" t="12760" r="4081"/>
          <a:stretch/>
        </p:blipFill>
        <p:spPr>
          <a:xfrm>
            <a:off x="613954" y="1968029"/>
            <a:ext cx="7916092" cy="38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2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384663" y="2704011"/>
            <a:ext cx="6178731" cy="380129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34886" y="2865719"/>
            <a:ext cx="58782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Монотипия 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400" dirty="0" smtClean="0"/>
              <a:t>(</a:t>
            </a:r>
            <a:r>
              <a:rPr lang="ru-RU" sz="2400" dirty="0"/>
              <a:t>от греческих слов </a:t>
            </a:r>
            <a:r>
              <a:rPr lang="ru-RU" sz="2400" dirty="0" err="1"/>
              <a:t>mono</a:t>
            </a:r>
            <a:r>
              <a:rPr lang="ru-RU" sz="2400" dirty="0"/>
              <a:t> — «один» </a:t>
            </a:r>
            <a:endParaRPr lang="ru-RU" sz="2400" dirty="0" smtClean="0"/>
          </a:p>
          <a:p>
            <a:pPr algn="ctr"/>
            <a:r>
              <a:rPr lang="ru-RU" sz="2400" dirty="0" smtClean="0"/>
              <a:t>и </a:t>
            </a:r>
            <a:r>
              <a:rPr lang="ru-RU" sz="2400" dirty="0" err="1"/>
              <a:t>typos</a:t>
            </a:r>
            <a:r>
              <a:rPr lang="ru-RU" sz="2400" dirty="0"/>
              <a:t> — «отпечаток») </a:t>
            </a:r>
            <a:endParaRPr lang="ru-RU" sz="2400" dirty="0" smtClean="0"/>
          </a:p>
          <a:p>
            <a:pPr algn="ctr"/>
            <a:r>
              <a:rPr lang="ru-RU" sz="2400" dirty="0" smtClean="0"/>
              <a:t>— </a:t>
            </a:r>
            <a:r>
              <a:rPr lang="ru-RU" sz="2400" dirty="0"/>
              <a:t>это вид печатной графики. Художник вручную наносит краски на идеально гладкую поверхность печатной формы, а затем создаёт оттиск изображения на бумаге. Изготовленный отпечаток всегда получается в единственном экземпляре. </a:t>
            </a:r>
          </a:p>
        </p:txBody>
      </p:sp>
    </p:spTree>
    <p:extLst>
      <p:ext uri="{BB962C8B-B14F-4D97-AF65-F5344CB8AC3E}">
        <p14:creationId xmlns:p14="http://schemas.microsoft.com/office/powerpoint/2010/main" val="2992756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652450" y="2919339"/>
            <a:ext cx="6217920" cy="346165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20684" y="3095895"/>
            <a:ext cx="508145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Метод улучшает навыки работы с красками, развивает воображение и фантазию. Работы, созданные в технике монотипии, симметричные или имеют в основе зеркальный эффект.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9356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509" r="3217" b="3315"/>
          <a:stretch/>
        </p:blipFill>
        <p:spPr>
          <a:xfrm>
            <a:off x="248194" y="306976"/>
            <a:ext cx="4323806" cy="312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762" t="4387" r="2759" b="8250"/>
          <a:stretch/>
        </p:blipFill>
        <p:spPr>
          <a:xfrm>
            <a:off x="4467497" y="3735976"/>
            <a:ext cx="4314349" cy="2870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37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482634" y="2690948"/>
            <a:ext cx="6178731" cy="380129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58190" y="3006544"/>
            <a:ext cx="54276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Монотипия с </a:t>
            </a:r>
            <a:r>
              <a:rPr lang="ru-RU" sz="2000" b="1" dirty="0" smtClean="0">
                <a:solidFill>
                  <a:srgbClr val="7030A0"/>
                </a:solidFill>
              </a:rPr>
              <a:t>дорисовкой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— это техника, при которой в отпечатанном на листе бумаги сочетании форм и красок художник угадывает близкие ему образы и дорисовывает то, что видит, уже на бумаге с помощью кисти.</a:t>
            </a:r>
          </a:p>
          <a:p>
            <a:pPr algn="ctr"/>
            <a:r>
              <a:rPr lang="ru-RU" sz="2000" dirty="0"/>
              <a:t>Для дорисовок можно использовать любые графические и живописные материалы: фломастеры, карандаши, ручки, сухую и масляную пастель, восковые мелки.</a:t>
            </a:r>
          </a:p>
        </p:txBody>
      </p:sp>
    </p:spTree>
    <p:extLst>
      <p:ext uri="{BB962C8B-B14F-4D97-AF65-F5344CB8AC3E}">
        <p14:creationId xmlns:p14="http://schemas.microsoft.com/office/powerpoint/2010/main" val="38679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6" y="363038"/>
            <a:ext cx="3848385" cy="2883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r="8862" b="11125"/>
          <a:stretch/>
        </p:blipFill>
        <p:spPr bwMode="auto">
          <a:xfrm>
            <a:off x="4292521" y="3429000"/>
            <a:ext cx="4506686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09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6358" y="262473"/>
            <a:ext cx="3997233" cy="262563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240" b="11657"/>
          <a:stretch/>
        </p:blipFill>
        <p:spPr>
          <a:xfrm>
            <a:off x="4950821" y="262473"/>
            <a:ext cx="3562359" cy="633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2568" y="790460"/>
            <a:ext cx="3604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Мастер-класс в технике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Монотипия с дорисовкой</a:t>
            </a:r>
            <a:endParaRPr lang="ru-RU" sz="2400" b="1" dirty="0">
              <a:solidFill>
                <a:srgbClr val="7030A0"/>
              </a:solidFill>
            </a:endParaRPr>
          </a:p>
          <a:p>
            <a:pPr algn="ctr"/>
            <a:r>
              <a:rPr lang="ru-RU" sz="2400" dirty="0"/>
              <a:t> </a:t>
            </a:r>
            <a:endParaRPr lang="ru-RU" sz="2400" dirty="0" smtClean="0"/>
          </a:p>
          <a:p>
            <a:pPr algn="ctr"/>
            <a:r>
              <a:rPr lang="ru-RU" sz="2400" dirty="0" smtClean="0"/>
              <a:t>«Лес у озера»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6410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6358" y="262473"/>
            <a:ext cx="3997233" cy="262563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2568" y="378674"/>
            <a:ext cx="3604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Понадобятся: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Белый лист бумаги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Гуашь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Кисть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Черный фломастер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928" t="7189" r="7680"/>
          <a:stretch/>
        </p:blipFill>
        <p:spPr>
          <a:xfrm>
            <a:off x="2481944" y="3065671"/>
            <a:ext cx="6283234" cy="356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841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6358" y="262473"/>
            <a:ext cx="3997233" cy="262563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2568" y="378674"/>
            <a:ext cx="3604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Шаг 1:</a:t>
            </a: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Складываем лист бумаги пополам.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1335"/>
          <a:stretch/>
        </p:blipFill>
        <p:spPr>
          <a:xfrm>
            <a:off x="4802499" y="378674"/>
            <a:ext cx="3589554" cy="612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037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283</Words>
  <Application>Microsoft Office PowerPoint</Application>
  <PresentationFormat>Экран (4:3)</PresentationFormat>
  <Paragraphs>53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Rekeda</dc:creator>
  <cp:lastModifiedBy>Olga Rekeda</cp:lastModifiedBy>
  <cp:revision>5</cp:revision>
  <dcterms:created xsi:type="dcterms:W3CDTF">2024-11-10T08:57:22Z</dcterms:created>
  <dcterms:modified xsi:type="dcterms:W3CDTF">2024-11-14T14:19:43Z</dcterms:modified>
</cp:coreProperties>
</file>