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3320-807F-44DE-AF9C-D2AA796481E0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C359-3E63-49DA-A0F0-1063F4C9DE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утешествие по сказка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70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571481"/>
            <a:ext cx="68580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Презентация в средней группе №4 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Знайки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»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Тема недели: «Сказочная»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Автор: воспитатель Погорелая О.А.</a:t>
            </a:r>
          </a:p>
          <a:p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МБДОУ№ 77 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Крымчаночка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»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Г.Симферополь,2024г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.pics/uploads/posts/2021-04/1617302597_27-p-fon-dlya-prezentatsii-skazki-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06_1108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06_1033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24289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08_1706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3143240" y="1714488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714356"/>
            <a:ext cx="6000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НАШИ  ДОБРЫЕ  ДЕЛА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429132"/>
            <a:ext cx="8072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Вот и подошла к концу наша сказочная неделя. Ждём новую и вам расскажем и покажем, обязательно! 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До новых  встреч, друзья!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тему сказ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83582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 Здравствуйте, друзья!  Мы  -дошколята из средней группы №4 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Знайки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», детского сада 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Крымчаночка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».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Расскажем вам о сказочной неделе, которая нам понравилась, потому что в понедельник наш воспитатель – Ольга Андреевна показала нам картинки из разных сказок, а мы отгадывали! Не все, правда, отгадали, но кое-что мы знаем и вам покажем!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Ольга\AppData\Local\Microsoft\Windows\INetCache\Content.Word\IMG_20240805_1352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05_1353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857628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тему сказ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05_1803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05_122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66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1" y="3429000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Мы знаем, что  живём в Симферополе. Симферополь – столица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еспублики Крым. Крым – наша малая Родина, а Крым является частью большой страны, которая называется Россия, а столица России город Москва. Красива Москва. В городе много скверов, парков, площадей, а самая главная площадь – Красная и Кремль. Мы подрастём и, обязательно поедем в столицу нашей Родины, город Москву.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тему сказ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40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05_0929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05_0925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8604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05_0917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28604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05_0917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643571" y="4143379"/>
            <a:ext cx="1928826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300037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Мы сделали для себя короны и превратились в принцев и принцесс. Нам нравится, а вам?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C:\Users\Ольга\AppData\Local\Microsoft\Windows\INetCache\Content.Word\IMG_20240805_0920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4214818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тему сказ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06_0925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06_0936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7166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06_1012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860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3071810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Рисовали цветными карандашами сказочную избушку, а ещё любимого сказочного героя. У нас они разные. Мы любим сказки, они учат добру, учат как дружить, не ссориться, помогать друг другу.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тему сказ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08_0946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08_0930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00042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08_1258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71480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3000372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 ещё мы лепили любимого сказочного героя. Кто-то лепил героя, который и от деда ушёл и от бабки ушёл, кто-то слепил деревянного человечка, кто-то слепил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Чебурашку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.  Посмотрите, может и вы, кого-нибудь, узнаете?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тему сказ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07_092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0042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07_1231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00042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3429000"/>
            <a:ext cx="7358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  Посмотрите, какие Лисички пришли в гости. Это не простые Лисички, а сделанные с использованием техники оригами и аппликации способом обрывания. Разноцветные лисички принесли нам радость! А персонажем разных сказок является, кто, догадались? Правильно, Лисичка-сестричка.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на тему сказ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09_0926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09_0912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66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09_1321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28604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3214686"/>
            <a:ext cx="8715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Наш любимый персонаж: Петушок – Золотой Гребешок. Наш герой встречается в русских народных сказках. Он – сильный добрый и умный! Мы любим сказки и каждый день читаем, а потом пересказываем и, конечно же, фантазируем!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.pics/uploads/posts/2021-04/1617302597_27-p-fon-dlya-prezentatsii-skazki-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ьга\AppData\Local\Microsoft\Windows\INetCache\Content.Word\IMG_20240809_1033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ьга\AppData\Local\Microsoft\Windows\INetCache\Content.Word\IMG_20240809_1633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AppData\Local\Microsoft\Windows\INetCache\Content.Word\IMG_20240807_1731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57166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AppData\Local\Microsoft\Windows\INetCache\Content.Word\IMG_20240807_1003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571744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AppData\Local\Microsoft\Windows\INetCache\Content.Word\IMG_20240806_1050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28604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AppData\Local\Microsoft\Windows\INetCache\Content.Word\IMG_20240808_15155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4601048" y="348055"/>
            <a:ext cx="1614025" cy="158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AppData\Local\Microsoft\Windows\INetCache\Content.Word\IMG_20240802_1645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500306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AppData\Local\Microsoft\Windows\INetCache\Content.Word\IMG_20240808_10100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250030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14546" y="4857760"/>
            <a:ext cx="5017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</a:rPr>
              <a:t>НАШИ  УВЛЕЧЕНИЯ!</a:t>
            </a:r>
            <a:endParaRPr lang="ru-RU" sz="4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382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</cp:revision>
  <dcterms:created xsi:type="dcterms:W3CDTF">2024-08-10T15:35:43Z</dcterms:created>
  <dcterms:modified xsi:type="dcterms:W3CDTF">2024-08-10T16:47:00Z</dcterms:modified>
</cp:coreProperties>
</file>