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70" r:id="rId10"/>
    <p:sldId id="271" r:id="rId11"/>
    <p:sldId id="272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2AB26-8A4A-FAA6-B66F-DB5C1AF09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DEA7B2-EC2C-9F69-8C1D-CBF48BAB8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226C2-7293-2AAF-975B-85B45B8E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C73D47-D486-ACE8-9C10-A658C2B7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076738-F1D7-9D00-B4E9-03192E6E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64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AA712-840B-AA86-2E88-BE36BA7D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934BF5-8174-31DD-4B7C-EB87DB060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F29CD-BCC5-3FCB-A226-143972B0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088EE-8C4E-9F7C-E41A-59438145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4879ED-6C2F-24F1-CD5A-E2161827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7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887812-1A42-1370-E26D-30A5BA4A5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858BD6-9428-11A6-8C76-0D6F27B4E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6B693-74B0-B269-E92D-723CD2ED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BCD77-2719-9A97-3C33-6DB42E13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DD5EEA-3540-5197-1F47-87FEFBCA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2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BEC1F-FAC7-8DC2-E1FE-51141903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4CD69-04A9-9C61-4415-3293EC5D8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C0C78F-DEA6-CEC0-B5CD-3A434D26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BB219E-ED14-AD58-2011-B202A172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483E11-428C-5BE3-BA4C-CD1280C4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11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CF083-DB8E-0FEE-A430-4B89D45B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7B5B35-1904-D16A-62E1-54B1A388C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006EE-9F08-792F-9519-A6F6F36D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4EF6D-746B-9114-53F0-86E853DE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08C9A-4341-D0FC-B30D-292BA2CB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0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528E2-7AD3-D68B-0F92-2677440A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D5BD65-6688-7474-E5FD-618A571CD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7B1E1C-A8FC-1EF7-C017-192DB56CA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C769A-259C-740B-50B2-AE106A6B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399125-C030-F4AE-93E8-00C14A3A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053F9-E5A0-9E0F-6700-208BFCC2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5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6A65A-B2D1-8101-B9D8-ED463F79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A3DA20-05C0-8AA2-9C2C-DF3D702BB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98F8AC-09B1-529A-BC9E-3F8C46060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CCA027-16E0-4A8B-8224-4C7F1E373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15EE45-8CC0-B484-C0CC-3695BDD2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57F43D-71AA-BCB3-5163-966E2098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8FEF1A-E4AB-9BF8-804E-0616B69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D3BA77-C96C-72A8-08F5-A212A285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2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327AA-10E6-55D4-68FE-3D58EA45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46706C-A669-BCB2-46A3-1257EDC6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883AE9-577D-6C0D-3B64-4D445EB8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85BC72-542F-CD1D-F836-7AFB716B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4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54E423-9816-98A4-CE47-B1807CE4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181328-5F6A-564B-41EA-E363AAF5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94811B-B011-5962-F092-173D6E5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58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3BFDE-CF17-725A-DC48-CE5AA02D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220F8A-7AFE-25A6-E3B2-E145B3178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63D595-1B07-A383-DA1B-50CB25822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AB6E09-D653-4BFC-9841-20254692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89A2D-C7D5-9420-3711-442C7358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279268-B010-B93F-5FA5-03DBDB24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0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41563-2982-B0E1-944A-CD7AE243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BEFC8F-DC98-F760-6220-705ACA61B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9C0948-6973-1885-6A68-F78C44731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1BA44C-4F7B-FB83-8DAD-CC9E1A13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AD8A7C-9D6B-0FE2-E6D1-8901E27E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8615C-9E4A-6253-A548-35E206E2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0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724C6-D572-D168-7295-6B9F8F19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608F0C-6D13-2DB5-983F-073E31A83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0575DF-1E30-D176-7C28-69143E0F7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FBCF9-ACF5-4F77-B940-6CD493DBF3DB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47673F-8472-CD75-B141-C0F8B5636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93A6A-0449-89B4-B85F-5B0A725BB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256CF-D314-44A7-BBE9-51E655E77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4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1B0D9-9A5D-2E63-887E-FE3047445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" y="787083"/>
            <a:ext cx="8097520" cy="191547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средней группе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«Птицы – наши друзья»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405E72-DCE3-2672-D733-85F7FFF3B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5920" y="2951163"/>
            <a:ext cx="4572000" cy="15951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№1 «Звёздочки»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Жердева А.В.</a:t>
            </a:r>
          </a:p>
          <a:p>
            <a:pPr algn="r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Казимова З.Б.</a:t>
            </a:r>
          </a:p>
        </p:txBody>
      </p:sp>
    </p:spTree>
    <p:extLst>
      <p:ext uri="{BB962C8B-B14F-4D97-AF65-F5344CB8AC3E}">
        <p14:creationId xmlns:p14="http://schemas.microsoft.com/office/powerpoint/2010/main" val="1199604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234ED-195F-1A9C-0E4C-3AC8F5BF0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ADE4E-E404-8DA6-C4B5-89C67FEA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851" y="150523"/>
            <a:ext cx="7232780" cy="125840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695D7-2881-1C76-172D-601282CBB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5" y="1306285"/>
            <a:ext cx="3631941" cy="4842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D5F8E5-9728-C867-7A1A-56052239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21" y="1306285"/>
            <a:ext cx="3631941" cy="48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BFB7B-28F8-B1B0-6E11-A8650365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C2CF5-21F6-7E18-FEE8-B856939D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851" y="150523"/>
            <a:ext cx="7232780" cy="125840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40E85-14DD-BE11-9809-40D5E8BD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67" y="1408925"/>
            <a:ext cx="635725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8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4A9BD-7652-AE42-7A90-2814C6A5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2" y="467763"/>
            <a:ext cx="7484706" cy="1239740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Достигнутый 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19582-8A65-12B2-E4C1-DC3A6238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8967" cy="4164628"/>
          </a:xfrm>
        </p:spPr>
        <p:txBody>
          <a:bodyPr/>
          <a:lstStyle/>
          <a:p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детей группы стали различать птиц по внешнему виду, имеют представления об общих и индивидуальных особенностях птиц (ворона, голубь, синица, воробей, скворец).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наблюдения, занятия и игр у детей сформированы элементарные представления о жизни птиц в осеннее время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стали более бережно относиться к птицам (не гонять голубей, воробушек, возникло желание слушать пение птиц и беречь их).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 группы познакомились с художественными и музыкальными произведениями известных писателей, поэтов и композиторов о птицах.</a:t>
            </a:r>
          </a:p>
          <a:p>
            <a:pPr marL="0" indent="0">
              <a:buNone/>
            </a:pP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5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4A9BD-7652-AE42-7A90-2814C6A5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283845"/>
            <a:ext cx="9271000" cy="134175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«Птицы – наши друзья»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19582-8A65-12B2-E4C1-DC3A62386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познавательно-творческий, экологический.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краткосрочный.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дети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группы, воспитатели.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36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4A9BD-7652-AE42-7A90-2814C6A5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" y="283845"/>
            <a:ext cx="8153400" cy="1165717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19582-8A65-12B2-E4C1-DC3A6238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60" y="1449562"/>
            <a:ext cx="7496214" cy="4554855"/>
          </a:xfrm>
        </p:spPr>
        <p:txBody>
          <a:bodyPr/>
          <a:lstStyle/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формирование представлений о птицах, их образе жизни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элементарные представления о жизни птиц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осеннее время.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познавательный интерес к природе через ознакомление с птицами.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наблюдать за птицами, прилетающими на участок </a:t>
            </a:r>
            <a:r>
              <a:rPr lang="ru-RU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воробей, синица, дятел, ворона</a:t>
            </a:r>
            <a:r>
              <a:rPr lang="ru-RU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выделять их характерные признаки.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эстетические чувства детей, художественное восприятие.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активизировать словарь детей на основе обогащения представлений об окружающем мире.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доброжелательное отношение к птицам, воспитывать чувства сопереживания ко всему живому.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82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4A9BD-7652-AE42-7A90-2814C6A5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38053" cy="1286393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предполагаемый 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19582-8A65-12B2-E4C1-DC3A6238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9514" cy="466725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В современных условиях проблема экологического воспитания дошкольников приобретает особую остроту и актуальность. Именно в дошкольном возрасте происходит становление человеческой личности, формирование начала экологической культуры. Поэтому очень важно пробудить в детях интерес к живой природе, любовь и бережное отношение к ней.</a:t>
            </a:r>
          </a:p>
          <a:p>
            <a:pPr algn="l"/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взрослых – воспитывать интерес у детей к нашим соседям по планете – птицам, желание узнавать новые факты их жизни, заботиться о них. Мы – педагоги,  должны создать условия для общения ребенка с миром природы и для посильной помощи нашим пернатым друзьям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своение знаний детьми о птицах (среда обитания, внешний вид, питание)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причинно-следственных связей между образом жизни и средой обитания.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интереса детей к наблюдению за птицами (любознательность, познавательная активность).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уровня экологической воспитанности детей.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19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1F0F7-146F-289F-6B34-C7B0E9F3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335416" cy="1174426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EB4486-E645-A636-7291-8D8DA4104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0224" cy="435124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5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Подготовительный этап.</a:t>
            </a:r>
            <a:endParaRPr lang="ru-RU" sz="15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15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Обсуждение темы проекта с детьми, постановка целей и задач проекта.</a:t>
            </a:r>
            <a:endParaRPr lang="ru-RU" sz="15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15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Поиск и сбор информации по данной теме.</a:t>
            </a:r>
            <a:endParaRPr lang="ru-RU" sz="15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15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Разработка и накопление методических материалов.  </a:t>
            </a:r>
            <a:endParaRPr lang="ru-RU" sz="15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15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Подборка художественной литературы, демонстрационного материала по теме проекта, дидактических игр, изготовление наглядного материала.</a:t>
            </a:r>
          </a:p>
          <a:p>
            <a:pPr marL="342900" indent="-342900" algn="l">
              <a:buAutoNum type="arabicPeriod" startAt="2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Основной этап. </a:t>
            </a: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Реализация проекта: проведение бесед, рассматривание картинок о птицах, наблюдения на прогулках, дидактические игры про птиц, подвижные игры, занятия.</a:t>
            </a:r>
          </a:p>
          <a:p>
            <a:pPr marL="342900" indent="-342900" algn="l">
              <a:buAutoNum type="arabicPeriod" startAt="3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</a:rPr>
              <a:t>Заключительный этап.</a:t>
            </a: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Подведение итогов проекта.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75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5B2C1-A8D8-C95B-C981-46A847E8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610" y="108533"/>
            <a:ext cx="7232780" cy="125840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EF9D5-E634-F7FE-E629-B4F08B76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08" y="1534885"/>
            <a:ext cx="2967135" cy="39561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E5D0CB-7D2B-EB0B-0613-C6AEBC2C8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708" y="2253342"/>
            <a:ext cx="2967135" cy="39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2A0DB-22A2-CE19-98C9-D2F03F2FF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3AA6B-08D2-4329-AD14-C32F2A2E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143" y="66546"/>
            <a:ext cx="7232780" cy="125840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385B3-5BDA-7496-7E19-6EB8B585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8" y="1483568"/>
            <a:ext cx="3831771" cy="28738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93B100-4F52-8736-9E83-F7E50CA38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22" y="1864893"/>
            <a:ext cx="3087023" cy="41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7B713-903F-96DF-3F60-169745AFA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AA10E-0B9C-6729-0FE9-03D86765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610" y="117864"/>
            <a:ext cx="7232780" cy="125840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98DE4-5766-BAE0-F223-184CCA7E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11" y="1562877"/>
            <a:ext cx="2939143" cy="39188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30644-4FFD-F289-C1EA-DF8FCA52E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005" y="1562877"/>
            <a:ext cx="2939143" cy="3918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3010CD-0B90-7656-71F9-B36A19C844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14" r="19528" b="1905"/>
          <a:stretch/>
        </p:blipFill>
        <p:spPr>
          <a:xfrm>
            <a:off x="6797499" y="1681842"/>
            <a:ext cx="5179897" cy="34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3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9944-1319-7F58-5298-95D53A249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73583-5819-3EF2-74E0-00AE39C9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851" y="150523"/>
            <a:ext cx="7232780" cy="1258402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A98FE-D2BE-D5CD-201F-54AA32C0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8" y="1498859"/>
            <a:ext cx="2895211" cy="38602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AFCBAA-3A38-D805-7860-60D231D6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35" y="1498858"/>
            <a:ext cx="2895212" cy="3860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012287-480B-A0DA-F91B-B04FE3755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413" y="1498859"/>
            <a:ext cx="2903085" cy="38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982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500</Words>
  <Application>Microsoft Office PowerPoint</Application>
  <PresentationFormat>Широкоэкранный</PresentationFormat>
  <Paragraphs>51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Проект в средней группе «Птицы – наши друзья»</vt:lpstr>
      <vt:lpstr>«Птицы – наши друзья»</vt:lpstr>
      <vt:lpstr>Цель и задачи проекта </vt:lpstr>
      <vt:lpstr>Актуальность и предполагаемый результат</vt:lpstr>
      <vt:lpstr>Этапы реализации проекта</vt:lpstr>
      <vt:lpstr>Реализация проекта</vt:lpstr>
      <vt:lpstr>Реализация проекта</vt:lpstr>
      <vt:lpstr>Реализация проекта</vt:lpstr>
      <vt:lpstr>Реализация проекта</vt:lpstr>
      <vt:lpstr>Реализация проекта</vt:lpstr>
      <vt:lpstr>Реализация проекта</vt:lpstr>
      <vt:lpstr>Достигнутый результат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младшей группе «Птицы – наши друзья»</dc:title>
  <dc:creator>Анна Жердева</dc:creator>
  <cp:lastModifiedBy>Юлия</cp:lastModifiedBy>
  <cp:revision>15</cp:revision>
  <dcterms:created xsi:type="dcterms:W3CDTF">2024-01-22T07:29:50Z</dcterms:created>
  <dcterms:modified xsi:type="dcterms:W3CDTF">2025-06-20T16:51:36Z</dcterms:modified>
</cp:coreProperties>
</file>