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747B4-C87D-44C6-8E67-DD0AAE37D81A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831F-37A6-4C8A-BA81-7E80166D1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резентации Голубой Изображения – скачать бесплатно на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358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Презентация в старшей группе №4 «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Знайки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» на тему: «Бережём  здоровье  смолоду»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Автор: воспитатель Погорелая О.А.</a:t>
            </a:r>
          </a:p>
          <a:p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36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      МБДОУ №77 «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Крымчаночка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Для чего необходим здоровый образ жизни - Полезно знать - Лоевская  центральная районная больниц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857760"/>
            <a:ext cx="192879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Презентации Голубой Изображения – скачать бесплатно на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доровый образ жизни / Новост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429264"/>
            <a:ext cx="157160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214291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Наша неделя о здоровом и правильном питании прошла интересно и занимательно! Нам читали рассказы, сказки и стихотворения о спорте, о нашем организме, о полезной и здоровой еде.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E:\-5294176001758198836_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12472">
            <a:off x="271432" y="2723852"/>
            <a:ext cx="1643074" cy="156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-5294176001758198836_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42886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-5294210644964405349_121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228599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-5294176001758197395_1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72094">
            <a:off x="6294596" y="2134333"/>
            <a:ext cx="18258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-5294176001758197394_1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214818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-5292016277453401120_1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572008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IMG_20250214_14433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4143380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IMG_20250214_14370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4357694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резентации Голубой Изображения – скачать бесплатно на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доровый образ жизн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4"/>
            <a:ext cx="1714480" cy="14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01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Мы – за здоровый образ жизни, а вы?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Поэтому мы, занимаемся физкультурой, любим гулять в любую погоду и создавать постройки из снега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E:\-5294176001758197428_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-5292016277453401130_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214554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-5285408517513144676_1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214554"/>
            <a:ext cx="15001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-5292016277453401136_1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214311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-5292063419014441880_1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572008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-5287660317326832742_1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50057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-5287660317326832740_12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500570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резентации Голубой Изображения – скачать бесплатно на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644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-5296552003436146029_1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3820">
            <a:off x="188168" y="1496339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-5285408517513144656_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357298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-5292016277453401118_121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285860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-5292016277453401106_1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9717">
            <a:off x="7029337" y="1364399"/>
            <a:ext cx="1500198" cy="155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-5294481588681304101_1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14686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-5294176001758197382_1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214686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-5294176001758197381_12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3214686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-5292016277453401107_12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3214686"/>
            <a:ext cx="1285884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-5292016277453401108_121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143248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-5292016277453401102_12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000636"/>
            <a:ext cx="1590645" cy="13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-5289764477639715949_12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4929198"/>
            <a:ext cx="1571636" cy="14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E:\-5294176001758197370_121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492919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E:\-5294176001758197371_12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628" y="5000636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-5294176001758197366_12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702" y="4857760"/>
            <a:ext cx="1500198" cy="136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Мы играли, рисовали, ухаживали за растениями на нашем импровизированном огороде, выполняли обязанности дежурных. Нам было интересно!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резентации Голубой Изображения – скачать бесплатно на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Здоровый образ жизни - не роскошь, а необходим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429264"/>
            <a:ext cx="20002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есплатная Ассорти из нарезанных фруктов Стоковое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9330"/>
            <a:ext cx="142872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-5294481588681304110_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14488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-5294176001758197418_121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714488"/>
            <a:ext cx="23574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-5294176001758197420_1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250659" y="1964523"/>
            <a:ext cx="2428890" cy="192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-5294176001758197422_12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500570"/>
            <a:ext cx="200026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5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Мы сделали с нашем воспитателем, Ольгой Андреевной, съедобные кормушки для птиц, чтобы они не были голодными в зимние холода. Вот такая у нас была неделя!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Презентации Голубой Изображения – скачать бесплатно на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794" y="2571744"/>
            <a:ext cx="566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СПАСИБО  ЗА  ВНИМАНИЕ!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143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</cp:revision>
  <dcterms:created xsi:type="dcterms:W3CDTF">2025-02-15T03:23:03Z</dcterms:created>
  <dcterms:modified xsi:type="dcterms:W3CDTF">2025-02-16T13:53:19Z</dcterms:modified>
</cp:coreProperties>
</file>