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833C-D0F2-4574-B109-A65F3414AEB9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40E5-AAA9-40C2-976D-9203B4FCA3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для презентации лето фон (25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571480"/>
            <a:ext cx="65722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в средней группе №4 «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Знайки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» на тему: «До свидания, Лето!»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Автор: воспитатель  Погорелая О.А.</a:t>
            </a: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МБДОУ №77 «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Крымчаночка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ле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Последняя неделя Лета была интересной и весёлой! Мы играли, шутили, смеялись, закалялись, убирали площадку от опавших листьев. Хотя, по календарю ещё лето, но листики падают и кружатся в прощальном летнем танце.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Смотрите, что у нас было!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Ольга\AppData\Local\Microsoft\Windows\INetCache\Content.Word\IMG_20240826_090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2907">
            <a:off x="568560" y="2437275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26_1051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357430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6_1050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357430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26_1052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9072">
            <a:off x="6563074" y="2541690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4357694"/>
            <a:ext cx="8037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Мы беседовали  о профессиях людей, которые работают в нашем детском саду. Мы знаем, что у нас работают воспитатели они нас обучают и воспитывают. Заведующий, отвечает за  нашу безопасность, а вот, кто стирает бельё для всего детского сада, знаете? А мы знаем: машинист по стирке белья – Александра Георгиевна. У нас была экскурсия на прачечную.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ле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26_1006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27_0928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7166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27_0929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7166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6_1532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57166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26_0920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85728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27_1301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07167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AppData\Local\Microsoft\Windows\INetCache\Content.Word\IMG_20240828_09272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207167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AppData\Local\Microsoft\Windows\INetCache\Content.Word\IMG_20240829_0916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14311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AppData\Local\Microsoft\Windows\INetCache\Content.Word\IMG_20240829_09162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2143116"/>
            <a:ext cx="1214446" cy="11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AppData\Local\Microsoft\Windows\INetCache\Content.Word\IMG_20240827_09284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2071678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472" y="3357563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Мы готовили домашние заготовки, ведь, скоро зима, а мы любим компот! Ещё мы рисовали цветы, которые растут у нас на клумбе, а ещё мы делали для мамочки – браслет! Наши мамочки самые модные!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C:\Users\Ольга\AppData\Local\Microsoft\Windows\INetCache\Content.Word\IMG_20240829_09234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4286256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Ольга\AppData\Local\Microsoft\Windows\INetCache\Content.Word\IMG_20240828_09290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0694" y="4643446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8596" y="4500570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Посмотрите, какие у нас милые мордашки. Это –котики-оригами!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7" name="Рисунок 16" descr="C:\Users\Ольга\AppData\Local\Microsoft\Windows\INetCache\Content.Word\IMG_20240828_093104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3372" y="4643446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ле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27_094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3573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26_1123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860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27_1136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28604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6_1209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1468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30_0853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04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228599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Мы убирали листья, потому что хотим, чтобы наш детский сад был чистым и красивым!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786323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Создаём постройки из конструктора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Лего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» и рассказываем нашему воспитателю о них, а Ольга Андреевна фотографирует или снимает видео и отсылает нашим родителям.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C:\Users\Ольга\AppData\Local\Microsoft\Windows\INetCache\Content.Word\IMG_20240826_1126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35756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AppData\Local\Microsoft\Windows\INetCache\Content.Word\IMG_20240828_11023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3214686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ьга\AppData\Local\Microsoft\Windows\INetCache\Content.Word\IMG_20240826_11261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071810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ьга\AppData\Local\Microsoft\Windows\INetCache\Content.Word\IMG_20240826_16372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691279">
            <a:off x="5649577" y="3356584"/>
            <a:ext cx="1277357" cy="11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ле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30_102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30_1019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42918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30_1334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7148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071810"/>
            <a:ext cx="86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 аппликации мы создавали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монстриков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 Посмотрите, какие хорошенькие и совсем не страшные.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Вам понравились?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Надеемся, что да!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ле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29_094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30_100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7166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30_094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28604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9_1112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04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30_11005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571744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30_0923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57174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2500306"/>
            <a:ext cx="4000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Вот такая у нас была последняя неделя Лета! Весёлая, дружная, жаркая, спортивная и очень быстрая! До свидания, Лето! Встретимся с тобой в следующем году!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created xsi:type="dcterms:W3CDTF">2024-08-30T18:14:24Z</dcterms:created>
  <dcterms:modified xsi:type="dcterms:W3CDTF">2024-08-30T19:17:11Z</dcterms:modified>
</cp:coreProperties>
</file>