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E62-8C83-47AC-90F2-E7F55E01A31B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326B-04AB-4522-B187-4414C87F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E62-8C83-47AC-90F2-E7F55E01A31B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326B-04AB-4522-B187-4414C87F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E62-8C83-47AC-90F2-E7F55E01A31B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326B-04AB-4522-B187-4414C87F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E62-8C83-47AC-90F2-E7F55E01A31B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326B-04AB-4522-B187-4414C87F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E62-8C83-47AC-90F2-E7F55E01A31B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326B-04AB-4522-B187-4414C87F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E62-8C83-47AC-90F2-E7F55E01A31B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326B-04AB-4522-B187-4414C87F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E62-8C83-47AC-90F2-E7F55E01A31B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326B-04AB-4522-B187-4414C87F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E62-8C83-47AC-90F2-E7F55E01A31B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326B-04AB-4522-B187-4414C87F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E62-8C83-47AC-90F2-E7F55E01A31B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326B-04AB-4522-B187-4414C87F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E62-8C83-47AC-90F2-E7F55E01A31B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326B-04AB-4522-B187-4414C87F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E62-8C83-47AC-90F2-E7F55E01A31B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326B-04AB-4522-B187-4414C87F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6E62-8C83-47AC-90F2-E7F55E01A31B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E326B-04AB-4522-B187-4414C87FBE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 19 of 6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857232"/>
            <a:ext cx="67866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       Презентация в средней группе      	№4 «</a:t>
            </a:r>
            <a:r>
              <a:rPr lang="ru-RU" sz="3600" b="1" dirty="0" err="1" smtClean="0">
                <a:solidFill>
                  <a:srgbClr val="C00000"/>
                </a:solidFill>
                <a:latin typeface="Monotype Corsiva" pitchFamily="66" charset="0"/>
              </a:rPr>
              <a:t>Знайки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» на тему: «Море  					волнуется раз»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Автор: воспитатель Погорелая О.А .</a:t>
            </a:r>
          </a:p>
          <a:p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	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МБДОУ №77 «</a:t>
            </a:r>
            <a:r>
              <a:rPr lang="ru-RU" sz="3600" b="1" dirty="0" err="1" smtClean="0">
                <a:solidFill>
                  <a:srgbClr val="C00000"/>
                </a:solidFill>
                <a:latin typeface="Monotype Corsiva" pitchFamily="66" charset="0"/>
              </a:rPr>
              <a:t>Крымчаночка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» 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 на морскую тему - 68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ьга\AppData\Local\Microsoft\Windows\INetCache\Content.Word\IMG_20240816_110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2858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ьга\AppData\Local\Microsoft\Windows\INetCache\Content.Word\IMG_20240815_1547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57166"/>
            <a:ext cx="135732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INetCache\Content.Word\IMG_20240816_0856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85728"/>
            <a:ext cx="15716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AppData\Local\Microsoft\Windows\INetCache\Content.Word\IMG_20240815_1039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28604"/>
            <a:ext cx="1571636" cy="150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ьга\AppData\Local\Microsoft\Windows\INetCache\Content.Word\IMG_20240815_11410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357166"/>
            <a:ext cx="17859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ьга\AppData\Local\Microsoft\Windows\INetCache\Content.Word\IMG_20240813_11192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2357430"/>
            <a:ext cx="12858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ьга\AppData\Local\Microsoft\Windows\INetCache\Content.Word\IMG_20240812_16363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2071678"/>
            <a:ext cx="17145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ьга\AppData\Local\Microsoft\Windows\INetCache\Content.Word\IMG_20240813_11191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7" y="2357430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Ольга\AppData\Local\Microsoft\Windows\INetCache\Content.Word\IMG_20240813_101200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14480" y="2214554"/>
            <a:ext cx="20002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ьга\AppData\Local\Microsoft\Windows\INetCache\Content.Word\IMG_20240813_164709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728" y="4214818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Ольга\AppData\Local\Microsoft\Windows\INetCache\Content.Word\IMG_20240812_112324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868" y="4286256"/>
            <a:ext cx="123072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Ольга\AppData\Local\Microsoft\Windows\INetCache\Content.Word\IMG_20240812_113103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57752" y="4429132"/>
            <a:ext cx="1562531" cy="136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500827" y="4714884"/>
            <a:ext cx="2643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А ещё мы играли, смеялись, шутили, отмечали праздник Флага России.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морское дно для детей на прозрачном фоне - Profhobby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45" y="214290"/>
            <a:ext cx="84296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Ольга Андреевна – наш воспитатель читала нам сказку крымского автора Лидии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Огурцовой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«Девочка и Дельфин» Сказка в стихах, нам очень понравилась. Мы узнали  про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Кракена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и про дружбу. Про то, что добро всегда побеждает зло.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Мы выучили стихотворение Лидии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Огурцовой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«Дельфины». Предлагаем вам тоже выучить и запомнить, какие же дельфины обитают у нас в Чёрном море.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:\Users\Ольга\AppData\Local\Microsoft\Windows\INetCache\Content.Word\IMG_20240813_162321.jpg"/>
          <p:cNvPicPr/>
          <p:nvPr/>
        </p:nvPicPr>
        <p:blipFill>
          <a:blip r:embed="rId3" cstate="print"/>
          <a:srcRect t="9091"/>
          <a:stretch>
            <a:fillRect/>
          </a:stretch>
        </p:blipFill>
        <p:spPr bwMode="auto">
          <a:xfrm>
            <a:off x="3071802" y="4000504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 на морскую тему - 68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428604"/>
            <a:ext cx="9001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Вот такая была у нас морская неделя, хотя море и волнуется, но мы всё равно любим его и на выходные с родителями ездим на море ,чтобы полюбоваться прекрасной природой и ласковым августовским солнышком.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19 of 6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1214422"/>
            <a:ext cx="8057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  ЗА   ВНИМАНИЕ</a:t>
            </a:r>
          </a:p>
          <a:p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ДО НОВЫХ  ВСТРЕЧ, ДРУЗЬЯ!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10 of 6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3 of 6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42 of 6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50 of 6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 на морскую тему - 68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897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Здравствуйте, друзья! Вас приветствуют воспитанники детского сада «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Крымчаночка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», средней группы №4 «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Знайки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Расскажем о том, что мы узнали нового о морских обитателях!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Image 14 of 6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000240"/>
            <a:ext cx="19288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 12 of 6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000240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AppData\Local\Microsoft\Windows\INetCache\Content.Word\IMG_20240812_0906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928802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age 38 of 6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571876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морское дно для детей на прозрачном фоне - Profhobby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age 59 of 6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age 27 of 6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290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INetCache\Content.Word\IMG_20240814_0742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14290"/>
            <a:ext cx="25717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3071810"/>
            <a:ext cx="8286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Наш воспитатель рассказывал нам о многообразии морских обитателей, не только Чёрного моря, но и Мирового океана. Мы узнали , например, что акула никогда не спит, что скат может маскироваться и его не видно, а у краба – нет кожи, а вместо кожи – панцирь, а у моллюска всего одна нога. Тело у него мягкое, ходит он медленно и поэтому становится лёгкой добычей ската.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 на морскую тему - 68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age 4 of 6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ьга\AppData\Local\Microsoft\Windows\INetCache\Content.Word\IMG_20240809_1526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85728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INetCache\Content.Word\IMG_20240812_0926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85728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AppData\Local\Microsoft\Windows\INetCache\Content.Word\IMG_20240816_1004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57166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ьга\AppData\Local\Microsoft\Windows\INetCache\Content.Word\IMG_20240815_0941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071678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ьга\AppData\Local\Microsoft\Windows\INetCache\Content.Word\IMG_20240814_15315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2143116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ьга\AppData\Local\Microsoft\Windows\INetCache\Content.Word\IMG_20240812_12310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2071678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ьга\AppData\Local\Microsoft\Windows\INetCache\Content.Word\IMG_20240814_09394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394292">
            <a:off x="7188521" y="1968128"/>
            <a:ext cx="1489733" cy="171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8596" y="4286256"/>
            <a:ext cx="9079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Мы лепили, создавали аппликации, обучались новой технике – оригами. Научились делать рыбку,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крабика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и многое другое. Посмотрите, что у нас получилось!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морское дно для детей на прозрачном фоне - Profhobby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ьга\AppData\Local\Microsoft\Windows\INetCache\Content.Word\IMG_20240816_1004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ьга\AppData\Local\Microsoft\Windows\INetCache\Content.Word\IMG_20240813_1038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28604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INetCache\Content.Word\IMG_20240816_1004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57166"/>
            <a:ext cx="18573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AppData\Local\Microsoft\Windows\INetCache\Content.Word\IMG_20240812_08573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57166"/>
            <a:ext cx="20002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ьга\AppData\Local\Microsoft\Windows\INetCache\Content.Word\IMG_20240812_09205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571744"/>
            <a:ext cx="17145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ьга\AppData\Local\Microsoft\Windows\INetCache\Content.Word\IMG_20240816_12373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2643182"/>
            <a:ext cx="15716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71934" y="2928934"/>
            <a:ext cx="485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А ещё наши парусники участвовали в регате, да мы соревновались и у нас получилось!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281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8</cp:revision>
  <dcterms:created xsi:type="dcterms:W3CDTF">2024-08-16T18:24:23Z</dcterms:created>
  <dcterms:modified xsi:type="dcterms:W3CDTF">2024-08-16T19:27:21Z</dcterms:modified>
</cp:coreProperties>
</file>