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1" r:id="rId4"/>
  </p:sldIdLst>
  <p:sldSz cx="9906000" cy="6858000" type="A4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  <a:srgbClr val="CFAFE7"/>
    <a:srgbClr val="F3A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3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2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0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1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3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4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0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4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9A60-9932-45F2-B9EE-FFFB49005A42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46A6-0C6A-42CA-9CF1-0600D3A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42573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305382293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дошкольное образовательное учреждение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«Детский сад компенсирующего вида №77 «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Крымчаночка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Муниципального образования городской округ Симферополь Республики Крым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9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Подготовила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r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 algn="r"/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Рекеда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Ольга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Дмитрревна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800" marR="19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3A1E1"/>
                        </a:gs>
                        <a:gs pos="50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8360143"/>
                  </a:ext>
                </a:extLst>
              </a:tr>
            </a:tbl>
          </a:graphicData>
        </a:graphic>
      </p:graphicFrame>
      <p:sp>
        <p:nvSpPr>
          <p:cNvPr id="4" name="Лента лицом вверх 3"/>
          <p:cNvSpPr/>
          <p:nvPr/>
        </p:nvSpPr>
        <p:spPr>
          <a:xfrm>
            <a:off x="1895076" y="2250964"/>
            <a:ext cx="6115848" cy="1903228"/>
          </a:xfrm>
          <a:prstGeom prst="ribbon2">
            <a:avLst>
              <a:gd name="adj1" fmla="val 24667"/>
              <a:gd name="adj2" fmla="val 50000"/>
            </a:avLst>
          </a:prstGeom>
          <a:solidFill>
            <a:srgbClr val="F3A1E1"/>
          </a:solidFill>
          <a:ln>
            <a:solidFill>
              <a:srgbClr val="B17ED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Что влияет на развитие речи ребёнка 3-4 лет?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1" b="98730" l="2734" r="97852">
                        <a14:foregroundMark x1="15039" y1="41016" x2="25488" y2="41016"/>
                        <a14:foregroundMark x1="18945" y1="44824" x2="20117" y2="60645"/>
                        <a14:foregroundMark x1="48145" y1="44043" x2="46680" y2="54102"/>
                        <a14:foregroundMark x1="43945" y1="51367" x2="36230" y2="48340"/>
                        <a14:foregroundMark x1="40820" y1="56055" x2="34277" y2="54883"/>
                        <a14:foregroundMark x1="37012" y1="54492" x2="34668" y2="52539"/>
                        <a14:foregroundMark x1="75879" y1="19824" x2="77441" y2="32910"/>
                        <a14:foregroundMark x1="82813" y1="29395" x2="80566" y2="14063"/>
                        <a14:foregroundMark x1="23145" y1="66016" x2="23535" y2="76465"/>
                        <a14:foregroundMark x1="17383" y1="59863" x2="14258" y2="64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82" y="3320143"/>
            <a:ext cx="3772988" cy="377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79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49148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305382293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родителей –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поддерживать разговор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ребенком, объяснять ему, рассказывать, делиться мыслями. При этом стоит запомнить, что дети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склонны к копированию фраз</a:t>
                      </a:r>
                      <a:r>
                        <a:rPr lang="ru-RU" sz="180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моделей общения родителей, а потому следует обдуманно общаться, не сюсюкая.</a:t>
                      </a: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Давайте ребенку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твердую пищу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Это способствует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развитию артикуляционного аппарата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Важный фактор в развитии речи –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мелкой моторики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Полезны игры с разными крупами. Попробуйте ссыпать в кастрюлю, например, фасоль и горох, дайте ребенку пошевелить там ручками, перекладывать горошины и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фасолины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разные стаканчики. Очень полезна лепка – из пластилина, глины, теста.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Даже с очень маленькими детьми очень полезно вслух при малыше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комментировать, объяснять свои действия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Когда Вы кормите ребёнка или собираетесь на прогулку, проговаривайте, что Вы делаете,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называя все предметы, их признаки, качества и свойства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(пушистый, гладкий, блестящий, шероховатый, мягкий, твердый).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Важно знать и то, что,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ребенок ошибается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каком-то слове, 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повторяйте его ошибку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Это только закрепит её в его памяти. Вместо этого просто скажите правильный вариант. Например, сын говорит: «Я разложил на стол много ложков и вилков», а Вы в ответ: «Молодец! Да, ты много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ложЕК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виЛОК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стол положил». Интонацией старайтесь выделить правильное окончание в слове.</a:t>
                      </a:r>
                    </a:p>
                  </a:txBody>
                  <a:tcPr marL="82800" marR="19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3A1E1"/>
                        </a:gs>
                        <a:gs pos="50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8360143"/>
                  </a:ext>
                </a:extLst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3496339" y="176501"/>
            <a:ext cx="6157112" cy="502768"/>
          </a:xfrm>
          <a:prstGeom prst="homePlate">
            <a:avLst/>
          </a:prstGeom>
          <a:solidFill>
            <a:srgbClr val="F3A1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развитие речи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9662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66722"/>
              </p:ext>
            </p:extLst>
          </p:nvPr>
        </p:nvGraphicFramePr>
        <p:xfrm>
          <a:off x="0" y="-78378"/>
          <a:ext cx="9906000" cy="693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1130216929"/>
                    </a:ext>
                  </a:extLst>
                </a:gridCol>
              </a:tblGrid>
              <a:tr h="6936377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Помогайте ребёнку высказываться, стимулируйте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его желание поделиться с другими людьми: «Катя, расскажи бабушке, где ты была», не забывая, что ребёнок будет стараться рассказать что-либо только в том случае, если это действительно интересно.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Интернете можно найти такие рекомендации: для развития речи ребенка 3-4 года нужно давать ему смотреть «развивающие мультики» по 30 минут в день. </a:t>
                      </a:r>
                      <a:r>
                        <a:rPr kumimoji="0" lang="ru-RU" sz="18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Мультфильм НЕ может развивать речь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ребенка сам по себе по одной простой причине – малыш во время просмотра сюжета увлечен кадрами, которые очень ярки и быстро сменяются на экране. Слов и речевых фраз в мультфильме малыш как бы не слышит. Любой мультик может развивать речь только если взрослый смотрит мультфильм вместе с ребенком, а после него организовывает с малышом игры по его сюжету.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все звуки доступны детям на этом этапе. Замена шипящих букв на свистящие является возрастной нормой – слова типа «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каса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(каша), «сапка» (шапка), обретут звучание в промежутке от пяти до шести, иногда и до семи лет. В 3-4 года жизни ребенок в норме его развития может неправильно произносить или вовсе не произносить звуки: шипящие (ш, ж, ч, щ) и сонорные (р, л), часто смягчать согласные в словах. А вот в возрасте 4 лет ребенок уже может правильно произносить свистящие звуки с,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сь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з,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зь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ц в словах с открытым слогом: сова, лиса, коза.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3A1E1"/>
                        </a:gs>
                        <a:gs pos="50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6647608"/>
                  </a:ext>
                </a:extLst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3835013" y="98123"/>
            <a:ext cx="5726999" cy="437453"/>
          </a:xfrm>
          <a:prstGeom prst="homePlate">
            <a:avLst/>
          </a:prstGeom>
          <a:solidFill>
            <a:srgbClr val="F3A1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развитие речи дошкольников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278" y1="20617" x2="9750" y2="89788"/>
                        <a14:foregroundMark x1="10776" y1="89017" x2="8082" y2="97110"/>
                        <a14:foregroundMark x1="14817" y1="57803" x2="22579" y2="37958"/>
                        <a14:foregroundMark x1="89288" y1="28902" x2="93650" y2="90751"/>
                        <a14:foregroundMark x1="79987" y1="82659" x2="76780" y2="62813"/>
                        <a14:foregroundMark x1="64272" y1="42967" x2="62412" y2="35260"/>
                        <a14:foregroundMark x1="95382" y1="60694" x2="96600" y2="67437"/>
                        <a14:foregroundMark x1="28608" y1="93642" x2="26106" y2="94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0685" y="6103088"/>
            <a:ext cx="2428152" cy="754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4" b="100000" l="2083" r="98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9" y="6222174"/>
            <a:ext cx="1403498" cy="720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400" t="69834"/>
          <a:stretch/>
        </p:blipFill>
        <p:spPr>
          <a:xfrm>
            <a:off x="5107577" y="4859383"/>
            <a:ext cx="4297976" cy="20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482</Words>
  <Application>Microsoft Office PowerPoint</Application>
  <PresentationFormat>Лист A4 (210x297 мм)</PresentationFormat>
  <Paragraphs>56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Rekeda</dc:creator>
  <cp:lastModifiedBy>Olga Rekeda</cp:lastModifiedBy>
  <cp:revision>15</cp:revision>
  <cp:lastPrinted>2023-09-14T11:55:20Z</cp:lastPrinted>
  <dcterms:created xsi:type="dcterms:W3CDTF">2023-09-14T04:51:50Z</dcterms:created>
  <dcterms:modified xsi:type="dcterms:W3CDTF">2024-09-12T08:33:01Z</dcterms:modified>
</cp:coreProperties>
</file>