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20B2A-F51D-4FBF-B862-CDE446663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8857E4-8B83-41AF-BAA6-03404DB86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F3E37-7F1B-4EB3-83B4-C093F85D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02FB-4433-4BC3-ADB9-476CF2731C2C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CE37EA-328D-49E8-A98A-5833D98AA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A3CB72-41F7-479D-948C-39766694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B3-FFB4-430B-8B28-B4796001F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5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D6001-B4E7-4CF1-A15C-E71DCF78E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0D6059-23CD-4ED7-82E6-39E0AB6C8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F7112F-E119-441D-A97C-80C58BCE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02FB-4433-4BC3-ADB9-476CF2731C2C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5EC038-1B0E-49E5-8AD3-45F031883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9FCDA1-A201-4D87-9E98-84B6C9F89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B3-FFB4-430B-8B28-B4796001F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659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56F33B3-9CEC-4080-9AA0-45F5033F5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D429EC-0AC0-4CC2-A9D0-9BB06D891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8AE664-0173-4B5D-BF5B-B809AF95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02FB-4433-4BC3-ADB9-476CF2731C2C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D4F869-BB63-46CE-B9F2-16A0CE43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81FE3D-B31E-4A68-9E17-6FC646693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B3-FFB4-430B-8B28-B4796001F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51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BAD73-7987-4B20-9329-E439BDD26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FE6D3D-4FCF-4CDA-ABA6-4B5B6EA1C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AC4F9B-2F15-4FDA-8D08-936D08B5B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02FB-4433-4BC3-ADB9-476CF2731C2C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0A25E-0E67-4829-A26C-DC728BE96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9F3C-E354-4FA8-AFFC-694576CC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B3-FFB4-430B-8B28-B4796001F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93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3B483-F1D2-4652-AFD3-5A4EBF8E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54C71E-79B4-4055-83D6-46C3E9FA6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36C34-EF6B-420A-AF3D-848ADCF14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02FB-4433-4BC3-ADB9-476CF2731C2C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5807E2-5943-40A8-B7D6-17106A97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1FB118-0C66-4998-B5B2-A6E46F4D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B3-FFB4-430B-8B28-B4796001F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06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DEC27A-8E1A-4DDE-AD56-8247045BC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A4BD05-0A4A-478A-A758-FF9E4E4C9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BA5F2D-3351-4E52-BCD4-6D305F283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E0AF64-54B1-479B-AFCD-5492130F2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02FB-4433-4BC3-ADB9-476CF2731C2C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DFBD76-D99C-42E5-AF85-00E284786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E4962A-5FF9-4736-AA0F-56B07563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B3-FFB4-430B-8B28-B4796001F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20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B525B-DB3C-4F74-87F0-2964985C7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884A5C-A9DE-48C3-A1EC-7D4AC3646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4AA506-9C74-47F3-A603-DFA7F5E13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71105E-6738-4F92-A82E-253FDCCB9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794377-744E-4E25-ADDE-0FE6F6EE1B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5463AC-2128-4799-9C97-AAB6B89E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02FB-4433-4BC3-ADB9-476CF2731C2C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D71AF9-14F7-4588-89DD-036DCB63E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0FDEEC9-538F-48D6-97D3-1C964BF6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B3-FFB4-430B-8B28-B4796001F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516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8BB0F-C74B-4536-ABCF-5E024CC6C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C3E494-FF43-449E-89D7-FF4593826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02FB-4433-4BC3-ADB9-476CF2731C2C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70C245-F57B-4D7A-B012-F92AD7E6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910647-7FC0-4729-AE9A-4B25FF2CB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B3-FFB4-430B-8B28-B4796001F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63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A54F613-3352-4043-B9DE-8DC882E1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02FB-4433-4BC3-ADB9-476CF2731C2C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63E383-A261-4359-ADB1-2CA47F17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4A6F6E-19F5-4D0B-A53D-FAE075D6E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B3-FFB4-430B-8B28-B4796001F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85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DF02E-4E94-488E-80C8-652C3734D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7AA4D6-2E71-4B80-9A90-809151003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A447DD-9401-4F88-AFC6-9DD5147FD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5FA662-6A27-436F-8EDB-9E635B643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02FB-4433-4BC3-ADB9-476CF2731C2C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190211-F925-4D46-88BB-B56475C89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C34206-9C01-453B-BF27-8636B5EF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B3-FFB4-430B-8B28-B4796001F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02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663F3-AF80-44C2-8A8E-940C08128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B21066-BD10-4CE6-9F3E-44A86EE835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341440-C70C-4D3E-8483-4813FF159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AE6F1E-6FC5-471E-ACB3-32B490936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02FB-4433-4BC3-ADB9-476CF2731C2C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738AA9-70E9-4E39-9B0D-23AE9E460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691BC5-6CC3-49A5-91AA-531819FCF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B3-FFB4-430B-8B28-B4796001F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954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34718-0ED2-497F-8813-CF99D790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0A78A1-600B-43DA-A4AF-8882CC48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DB7700-8976-40D7-9D0A-EC59A3F01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002FB-4433-4BC3-ADB9-476CF2731C2C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6071D7-48AF-4CC5-A107-DDEC0506B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4F6D30-41C4-42D0-B1D9-2072A9EBC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D6FB3-FFB4-430B-8B28-B4796001F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0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353F0-4AE8-40BD-B801-67E079FA2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828801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гендерному воспитанию </a:t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«Мальчишки и девчонки»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FC3CC1-81BE-4F63-B72D-F279400195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группы №1 «Звездочки»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Жердева А.В.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Казимова З.Б.</a:t>
            </a:r>
          </a:p>
        </p:txBody>
      </p:sp>
    </p:spTree>
    <p:extLst>
      <p:ext uri="{BB962C8B-B14F-4D97-AF65-F5344CB8AC3E}">
        <p14:creationId xmlns:p14="http://schemas.microsoft.com/office/powerpoint/2010/main" val="2105829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4FD92-D473-1A22-2608-31FCF7BC3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6E6F4-2F89-E040-EF14-96B68EF7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51F8F8-642B-7E74-3D5C-3FC018B1B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79" y="1690688"/>
            <a:ext cx="3601640" cy="4802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8919FD-1927-8BB4-8570-83F31581B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180" y="1690686"/>
            <a:ext cx="3601640" cy="48021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100ECC-DBB1-45E0-3CC8-36F5F19C3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181" y="1690686"/>
            <a:ext cx="3601640" cy="48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52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A1ED3-E575-ED49-6CD4-28D623E0F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3FBAE-1E7B-7656-2521-62520F9A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7257"/>
            <a:ext cx="9144000" cy="996043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3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57EA90-E68C-4A2E-94FC-467455139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193"/>
            <a:ext cx="10515600" cy="4351338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дети.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проекта: 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 - творческий</a:t>
            </a:r>
          </a:p>
        </p:txBody>
      </p:sp>
    </p:spTree>
    <p:extLst>
      <p:ext uri="{BB962C8B-B14F-4D97-AF65-F5344CB8AC3E}">
        <p14:creationId xmlns:p14="http://schemas.microsoft.com/office/powerpoint/2010/main" val="2887440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3D79F-AB40-4CD7-9882-76F3ADD7C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3307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919122-7BBC-49AF-A0E1-F47D9428E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8432"/>
            <a:ext cx="10641595" cy="3775295"/>
          </a:xfrm>
        </p:spPr>
        <p:txBody>
          <a:bodyPr>
            <a:normAutofit fontScale="92500" lnSpcReduction="10000"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известно в детстве происходит становление образа мальчика (девочки) и приобретения им (ею)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полоролевого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опыта как пространства, где ребенок открывает для себя свой пол (физический, социальный, поведенческий, ролевой и т.д.) Самовыражение личности начинается с самого близкого для него – с семьи: родителей, бабушек и дедушек, дома, в котором он живет.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играет ведущую роль в становлении самосознания ребенка, важным компонентом которого является осознание себя как представителя определенного пола. Именно в семье, на основе наблюдаемых ребенком форм поведения взрослых, он приобретает первый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полоролевой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опыт. В семье дети знакомятся с качествами мужественности и женственности, проявлениями и предпочтениями мужчин и женщин в разных видах деятельности, их ролями в семье, формирования навыков и умений поведения, а также отношения детей к понятиям красоты, любви, доброжелательных отношений между девочками и мальчиками в группе. Поэтому семья была и есть основа гендерного воспитания детей дошкольного возраста. Это мы усматриваем и в национальных семейных традициях и в фольклоре. 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Ведущей деятельностью дошкольного возраста является игровая деятельность. Благодаря игре формируется система потребностей, интересов, ценностных ориентаций и определенных способов поведения характерных для того или иного пола, который протекает под влиянием окружающих взрослых и сверстников.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удивительно, что одной из моих целей является воспитание у мальчиков и девочек гендерной устойчивости, которая зависит в первую очередь от отношения родителей к ребенку в семейном воспитании, а также от воспитания его в дошкольном учреждении.</a:t>
            </a:r>
          </a:p>
        </p:txBody>
      </p:sp>
    </p:spTree>
    <p:extLst>
      <p:ext uri="{BB962C8B-B14F-4D97-AF65-F5344CB8AC3E}">
        <p14:creationId xmlns:p14="http://schemas.microsoft.com/office/powerpoint/2010/main" val="3771108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D4058-C9CD-4F1C-B2DA-883BFAAD8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6558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665807-52E2-4BEF-B8EC-969CE8A3D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1684"/>
            <a:ext cx="10415257" cy="3757187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педагогического мастерства и гендерной компетентности родителей и педагогов - расширение гендерных представлений детей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представление детей о различиях полов (физических, поведенческих и нравственно ценных) посредством ролевых игр; 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способы взаимодействий, характерных для мужского и женского типов поведения через знакомство детей с традициями в семейном воспитании; 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Прививать нравственные качества, характерные для мальчиков и девочек посредством игровой и художественно-продуктивной деятельности; 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активность родителей в совместной деятельности по гендерному воспитанию детей;  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детей через различные виды деятельности;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партнёрские взаимоотношения в триаде педагоги + дети + родители.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4090664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FE34B-3A5D-43FC-B883-173F6773B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1537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A0E354-DCFF-4F37-87B3-CBDF132AF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6662"/>
            <a:ext cx="10415257" cy="3515049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развивающей среды в группе, создание разного пространства для игр мальчиков и девочек, и игрушек с учётом их полового признака; - Накопление представлений, умений, навыков с учетом отношения к себе, как представителю определенного пола; В процессе работы инновационного проекта у детей должны вырабатываться: - навыки доброжелательного отношения друг к другу; - умение быть опрятным: видеть и устранять недостатки своего внешнего вида в прическе, одежде и пр.; - навыки оказания помощи друг другу в игре, совместной деятельности; - умение видеть и ценить хорошие поступки и положительные черты характера; - умение понимать и уважать мнение партнеров противоположного пола  - нравственные качества, принятые в обществе; - коммуникативно-речевые навыки. - мышление, память воображение. - умение понимать и уважать мнение партнеров противоположного пола. </a:t>
            </a:r>
          </a:p>
        </p:txBody>
      </p:sp>
    </p:spTree>
    <p:extLst>
      <p:ext uri="{BB962C8B-B14F-4D97-AF65-F5344CB8AC3E}">
        <p14:creationId xmlns:p14="http://schemas.microsoft.com/office/powerpoint/2010/main" val="223452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2FBA4-470B-49F5-AB44-9A478555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проекта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8AEDCE59-EBA5-47BC-B9F1-012100FD09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414845"/>
              </p:ext>
            </p:extLst>
          </p:nvPr>
        </p:nvGraphicFramePr>
        <p:xfrm>
          <a:off x="851362" y="1330692"/>
          <a:ext cx="10489276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2462">
                  <a:extLst>
                    <a:ext uri="{9D8B030D-6E8A-4147-A177-3AD203B41FA5}">
                      <a16:colId xmlns:a16="http://schemas.microsoft.com/office/drawing/2014/main" val="3799587472"/>
                    </a:ext>
                  </a:extLst>
                </a:gridCol>
                <a:gridCol w="8646814">
                  <a:extLst>
                    <a:ext uri="{9D8B030D-6E8A-4147-A177-3AD203B41FA5}">
                      <a16:colId xmlns:a16="http://schemas.microsoft.com/office/drawing/2014/main" val="25643749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Подготовительный этап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Выбор темы проекта.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Подбор литературы, наглядных и дидактических материалов.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Диагностическая беседа с детьми для выявления уровня знаний ребенка об осознании будущей социальной семейной роли – женщины – мамы, мужчины – папы. Тест-опрос детей «Любимые игры мальчиков (девочек)»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41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этап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Беседы: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«Мальчишки и девчонки»; «Как я помогаю маме, как я помогаю папе»</a:t>
                      </a:r>
                    </a:p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художественной литературы: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Планирование совместной работы с детьми: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Сюжетно-ролевые игры:</a:t>
                      </a:r>
                      <a:r>
                        <a:rPr lang="ru-RU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мальчиков «Моряки», «Автомобилисты», «Строители»; для девочек «Салон красоты», «Кукольный уголок», игровая зона «Семья»;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Дидактические игры:</a:t>
                      </a:r>
                      <a:r>
                        <a:rPr lang="ru-RU" sz="14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«Кто кем был?», «Одень куклу», «Кто что делает», «Профессии», «Кем я буду и каким?».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Занятие: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«Путешествие в страну мальчиков и девочек»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047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Заключительный этап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картотеки «Дидактические игры по гендерному воспитанию в ДОУ»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125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1793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8B16E-B6BC-47BB-A8D5-8432256A7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7C333C-2AB9-7C57-7004-958674991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71" y="2133145"/>
            <a:ext cx="5812972" cy="43597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943219-D78C-B2BA-5135-5D71A80E2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957" y="2133144"/>
            <a:ext cx="5812972" cy="435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06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C9FA5-318D-22A6-7C07-67A6A388F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D6E1C-F69E-22C8-C7F7-6202EF2E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9F6348-B286-0795-F50F-412DFCC02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21" y="1912257"/>
            <a:ext cx="3562350" cy="4749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3090BA-F92C-BE84-37B3-914153339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114" y="2357664"/>
            <a:ext cx="5513614" cy="41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91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9B2CA-21D4-28FE-FE40-64F8CB2E2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D5E78-FF24-B0C9-A91A-BB8F09AA4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C83A7B-BFA4-5435-A525-514AE682F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07" y="1690688"/>
            <a:ext cx="3759653" cy="50128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F60D10-911C-A988-172A-C62C2E62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173" y="1690687"/>
            <a:ext cx="3759653" cy="50128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05925C-0055-746E-A9A8-23FAF7EF8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139" y="1690687"/>
            <a:ext cx="3759654" cy="501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511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715</Words>
  <Application>Microsoft Office PowerPoint</Application>
  <PresentationFormat>Широкоэкранный</PresentationFormat>
  <Paragraphs>43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Проект по гендерному воспитанию  «Мальчишки и девчонки»</vt:lpstr>
      <vt:lpstr>Презентация PowerPoint</vt:lpstr>
      <vt:lpstr>Актуальность </vt:lpstr>
      <vt:lpstr>Цель и задачи </vt:lpstr>
      <vt:lpstr>Предполагаемый результат</vt:lpstr>
      <vt:lpstr>План проекта</vt:lpstr>
      <vt:lpstr>Реализация проекта</vt:lpstr>
      <vt:lpstr>Реализация проекта</vt:lpstr>
      <vt:lpstr>Реализация проекта</vt:lpstr>
      <vt:lpstr>Реализация проекта</vt:lpstr>
      <vt:lpstr>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 Жердев</dc:creator>
  <cp:lastModifiedBy>Юлия</cp:lastModifiedBy>
  <cp:revision>11</cp:revision>
  <dcterms:created xsi:type="dcterms:W3CDTF">2024-10-28T14:27:29Z</dcterms:created>
  <dcterms:modified xsi:type="dcterms:W3CDTF">2025-06-20T16:52:02Z</dcterms:modified>
</cp:coreProperties>
</file>