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BF53-33E9-4EFB-A589-372D53F49B33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F845-11B9-46B1-AFA7-402EE5E91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BF53-33E9-4EFB-A589-372D53F49B33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F845-11B9-46B1-AFA7-402EE5E91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BF53-33E9-4EFB-A589-372D53F49B33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F845-11B9-46B1-AFA7-402EE5E91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BF53-33E9-4EFB-A589-372D53F49B33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F845-11B9-46B1-AFA7-402EE5E91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BF53-33E9-4EFB-A589-372D53F49B33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F845-11B9-46B1-AFA7-402EE5E91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BF53-33E9-4EFB-A589-372D53F49B33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F845-11B9-46B1-AFA7-402EE5E91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BF53-33E9-4EFB-A589-372D53F49B33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F845-11B9-46B1-AFA7-402EE5E91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BF53-33E9-4EFB-A589-372D53F49B33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F845-11B9-46B1-AFA7-402EE5E91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BF53-33E9-4EFB-A589-372D53F49B33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F845-11B9-46B1-AFA7-402EE5E91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BF53-33E9-4EFB-A589-372D53F49B33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F845-11B9-46B1-AFA7-402EE5E91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1BF53-33E9-4EFB-A589-372D53F49B33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F845-11B9-46B1-AFA7-402EE5E918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1BF53-33E9-4EFB-A589-372D53F49B33}" type="datetimeFigureOut">
              <a:rPr lang="ru-RU" smtClean="0"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F845-11B9-46B1-AFA7-402EE5E918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асленица Изображения – скачать бесплатно на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46" y="1785926"/>
            <a:ext cx="54292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Презентация в старшей группе №4 «</a:t>
            </a:r>
            <a:r>
              <a:rPr lang="ru-RU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Знайки</a:t>
            </a:r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» на тему «Масленица»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Подготовила воспитатель: Погорелая О.А.</a:t>
            </a:r>
          </a:p>
          <a:p>
            <a:r>
              <a:rPr lang="ru-RU" sz="3200" b="1" dirty="0" smtClean="0">
                <a:solidFill>
                  <a:schemeClr val="tx2"/>
                </a:solidFill>
                <a:latin typeface="Monotype Corsiva" pitchFamily="66" charset="0"/>
              </a:rPr>
              <a:t>МБДОУ №77 «</a:t>
            </a:r>
            <a:r>
              <a:rPr lang="ru-RU" sz="3200" b="1" dirty="0" err="1" smtClean="0">
                <a:solidFill>
                  <a:schemeClr val="tx2"/>
                </a:solidFill>
                <a:latin typeface="Monotype Corsiva" pitchFamily="66" charset="0"/>
              </a:rPr>
              <a:t>Крымчаночка</a:t>
            </a:r>
            <a:r>
              <a:rPr lang="ru-RU" sz="3200" dirty="0" smtClean="0">
                <a:latin typeface="Monotype Corsiva" pitchFamily="66" charset="0"/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еница Изображения – скачать бесплатно на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1740845246363.jpg"/>
          <p:cNvPicPr/>
          <p:nvPr/>
        </p:nvPicPr>
        <p:blipFill>
          <a:blip r:embed="rId3" cstate="print"/>
          <a:srcRect t="14563"/>
          <a:stretch>
            <a:fillRect/>
          </a:stretch>
        </p:blipFill>
        <p:spPr bwMode="auto">
          <a:xfrm>
            <a:off x="2071670" y="1785926"/>
            <a:ext cx="1143008" cy="125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17408452463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357298"/>
            <a:ext cx="1643074" cy="147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17408451257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28586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71670" y="3143248"/>
            <a:ext cx="5357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Масленичная неделя была интересной и увлекательной, хотя было холодно и морозно, но мы узнали много интересного о традициях празднования Масленицы.</a:t>
            </a:r>
            <a:endParaRPr lang="ru-RU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еница Изображения – скачать бесплатно на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17408451256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71612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17408452463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500174"/>
            <a:ext cx="13573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17408451256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571612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17408452463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2928934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174084512569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928934"/>
            <a:ext cx="1571636" cy="16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174084512573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292893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85918" y="4857760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Рисовали, </a:t>
            </a:r>
            <a:r>
              <a:rPr lang="ru-RU" sz="2400" b="1" dirty="0">
                <a:solidFill>
                  <a:schemeClr val="tx2"/>
                </a:solidFill>
                <a:latin typeface="Monotype Corsiva" pitchFamily="66" charset="0"/>
              </a:rPr>
              <a:t>л</a:t>
            </a:r>
            <a:r>
              <a:rPr lang="ru-RU" sz="2400" b="1" dirty="0" smtClean="0">
                <a:solidFill>
                  <a:schemeClr val="tx2"/>
                </a:solidFill>
                <a:latin typeface="Monotype Corsiva" pitchFamily="66" charset="0"/>
              </a:rPr>
              <a:t>епили, слушали легенды, сказки о происхождении праздника</a:t>
            </a:r>
            <a:endParaRPr lang="ru-RU" sz="2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еница Изображения – скачать бесплатно на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17408452463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85860"/>
            <a:ext cx="15716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1740845125707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14422"/>
            <a:ext cx="2071702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17408450278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714620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17408450815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4350" y="3143248"/>
            <a:ext cx="24622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еница Изображения – скачать бесплатно на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17408450816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643050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17408450816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071546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17408450815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071678"/>
            <a:ext cx="1643074" cy="129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174084508159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7" y="2571744"/>
            <a:ext cx="1500195" cy="12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174084508158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3214686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43372" y="3929066"/>
            <a:ext cx="2833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Monotype Corsiva" pitchFamily="66" charset="0"/>
              </a:rPr>
              <a:t>Наши зимние развлечения</a:t>
            </a:r>
            <a:endParaRPr lang="ru-RU" sz="4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еница Изображения – скачать бесплатно на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17408450278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64305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17408450278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643050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70" y="3714752"/>
            <a:ext cx="54942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tx2"/>
                </a:solidFill>
                <a:latin typeface="Monotype Corsiva" pitchFamily="66" charset="0"/>
              </a:rPr>
              <a:t>Смешарики</a:t>
            </a:r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 рассказали нам о мерах безопасного поведения , во время проведения праздника, особенно, по его окончании, когда сжигается Масленица.</a:t>
            </a:r>
            <a:endParaRPr lang="ru-RU" sz="2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ринные приметы на Маслениц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0029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леница – последняя сказка зимы - Государственное бюджетное учреждение  Республики Крым «Центр социального обслуживания граждан пожилого возраста и  инвалидов г. Симферополя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929198"/>
            <a:ext cx="185735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17408450278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8604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17408450816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57166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17408451257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357166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2500306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Monotype Corsiva" pitchFamily="66" charset="0"/>
              </a:rPr>
              <a:t>Масленица – старинный русский праздник, который означает проводы зимы и встречу весны – вестника обновления природы. Главная традиция Масленичной недели – творить добро, заботиться о ближних, не ссориться, не сквернословить, не проявлять агрессию, не совершать плохие поступки.</a:t>
            </a:r>
            <a:r>
              <a:rPr lang="ru-RU" sz="2000" b="1" i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</a:p>
          <a:p>
            <a:r>
              <a:rPr lang="ru-RU" sz="2000" b="1" i="1" dirty="0" smtClean="0">
                <a:solidFill>
                  <a:schemeClr val="tx2"/>
                </a:solidFill>
                <a:latin typeface="Monotype Corsiva" pitchFamily="66" charset="0"/>
              </a:rPr>
              <a:t>Люди, уставшие от морозов и холодов, выпекали круглые блины и зазывали солнышко, чтобы оно пришло, обогрело, растопило снега и привело на землю весну. Отмечался праздник целую неделю, в сёлах устраивались народные массовые гуляния с катанием на санях, уличными играми, песнями, плясками, ярмарками и соревнованиями. Считалось, что подобными действиями народ «умасливал» солнце, делая его добрее и теплее. Отсюда и название праздника – Масленица.</a:t>
            </a:r>
            <a:endParaRPr lang="ru-RU" sz="2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еница Изображения – скачать бесплатно на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94" y="2714620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Monotype Corsiva" pitchFamily="66" charset="0"/>
              </a:rPr>
              <a:t>СПАСИБО  ЗА  ВНИМАНИЕ!</a:t>
            </a:r>
            <a:endParaRPr lang="ru-RU" sz="36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4</cp:revision>
  <dcterms:created xsi:type="dcterms:W3CDTF">2025-03-01T19:38:37Z</dcterms:created>
  <dcterms:modified xsi:type="dcterms:W3CDTF">2025-03-01T20:13:54Z</dcterms:modified>
</cp:coreProperties>
</file>