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docx" ContentType="application/vnd.openxmlformats-officedocument.wordprocessingml.documen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77" r:id="rId4"/>
    <p:sldId id="257" r:id="rId5"/>
    <p:sldId id="258" r:id="rId6"/>
    <p:sldId id="259" r:id="rId7"/>
    <p:sldId id="260" r:id="rId8"/>
    <p:sldId id="273" r:id="rId9"/>
    <p:sldId id="300" r:id="rId10"/>
    <p:sldId id="301" r:id="rId11"/>
    <p:sldId id="302" r:id="rId12"/>
    <p:sldId id="303" r:id="rId13"/>
    <p:sldId id="306" r:id="rId14"/>
    <p:sldId id="305" r:id="rId15"/>
    <p:sldId id="310" r:id="rId16"/>
    <p:sldId id="307" r:id="rId17"/>
    <p:sldId id="304" r:id="rId18"/>
    <p:sldId id="308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1584" y="-4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DD963-8B77-4888-AF5C-FE03C136A7A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54E1-092F-47DF-919C-DB84EA5E1A3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DD963-8B77-4888-AF5C-FE03C136A7A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54E1-092F-47DF-919C-DB84EA5E1A3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DD963-8B77-4888-AF5C-FE03C136A7A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54E1-092F-47DF-919C-DB84EA5E1A3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DD963-8B77-4888-AF5C-FE03C136A7A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54E1-092F-47DF-919C-DB84EA5E1A3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DD963-8B77-4888-AF5C-FE03C136A7A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54E1-092F-47DF-919C-DB84EA5E1A3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DD963-8B77-4888-AF5C-FE03C136A7A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54E1-092F-47DF-919C-DB84EA5E1A3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DD963-8B77-4888-AF5C-FE03C136A7A4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54E1-092F-47DF-919C-DB84EA5E1A3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DD963-8B77-4888-AF5C-FE03C136A7A4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54E1-092F-47DF-919C-DB84EA5E1A3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DD963-8B77-4888-AF5C-FE03C136A7A4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54E1-092F-47DF-919C-DB84EA5E1A3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DD963-8B77-4888-AF5C-FE03C136A7A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54E1-092F-47DF-919C-DB84EA5E1A3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DD963-8B77-4888-AF5C-FE03C136A7A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54E1-092F-47DF-919C-DB84EA5E1A3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DD963-8B77-4888-AF5C-FE03C136A7A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754E1-092F-47DF-919C-DB84EA5E1A3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1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emf"/><Relationship Id="rId2" Type="http://schemas.openxmlformats.org/officeDocument/2006/relationships/package" Target="../embeddings/Document1.docx"/><Relationship Id="rId1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st.stranamam.ru/data/cache/2010nov/24/05/1049517_22962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27584" y="980728"/>
            <a:ext cx="7632848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2204864"/>
            <a:ext cx="4680520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«ПРОФЕССИИ МОИХ РОДИТЕЛЕЙ»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51720" y="3933056"/>
            <a:ext cx="4896544" cy="2088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воспитатели: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Макрушина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Александровна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Сизова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Леннара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Дляверовна</a:t>
            </a: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014264" y="1086055"/>
          <a:ext cx="7115471" cy="626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15471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Муниципальное бюджетное дошкольное образовательное учреждение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"Детский сад комбинированного вида № 47 "Вишенка"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городской округ Симферополь Республики Крым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Размытый светящийся мягкий зеленый фон Стоковый вектор ©silvercircle  7773018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51" y="1196752"/>
            <a:ext cx="8449795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09048" y="308920"/>
            <a:ext cx="4927247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библиотеку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Размытый светящийся мягкий зеленый фон Стоковый вектор ©silvercircle  7773018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7" y="336426"/>
            <a:ext cx="8212645" cy="618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Размытый светящийся мягкий зеленый фон Стоковый вектор ©silvercircle  7773018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539853" cy="471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6643" y="179739"/>
            <a:ext cx="767397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гостях у завхоза и  делопроизводителя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91275"/>
            <a:ext cx="4835690" cy="362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Размытый светящийся мягкий зеленый фон Стоковый вектор ©silvercircle  7773018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60425" y="404664"/>
            <a:ext cx="742315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Знакомимся с профессией  кастелянши</a:t>
            </a:r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08" y="1168650"/>
            <a:ext cx="7194545" cy="539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Размытый светящийся мягкий зеленый фон Стоковый вектор ©silvercircle  7773018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476672"/>
            <a:ext cx="4572000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Помогали помощнику воспитателя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Home\Downloads\17471679605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6406816" cy="482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Размытый светящийся мягкий зеленый фон Стоковый вектор ©silvercircle  7773018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6" y="-713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68" y="1332732"/>
            <a:ext cx="6948264" cy="523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80403" y="346728"/>
            <a:ext cx="436435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Трудились в цветнике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Размытый светящийся мягкий зеленый фон Стоковый вектор ©silvercircle  7773018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5999" y="476672"/>
            <a:ext cx="533806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Знакомились с профессиями родителей</a:t>
            </a:r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65" y="1772816"/>
            <a:ext cx="6096000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Размытый светящийся мягкий зеленый фон Стоковый вектор ©silvercircle  7773018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1589739" y="367293"/>
          <a:ext cx="5862582" cy="6230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Документ" r:id="rId2" imgW="6774180" imgH="7198360" progId="Word.Document.12">
                  <p:embed/>
                </p:oleObj>
              </mc:Choice>
              <mc:Fallback>
                <p:oleObj name="Документ" r:id="rId2" imgW="6774180" imgH="7198360" progId="Word.Document.12">
                  <p:embed/>
                  <p:pic>
                    <p:nvPicPr>
                      <p:cNvPr id="0" name="Изображение 1126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89739" y="367293"/>
                        <a:ext cx="5862582" cy="6230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t.stranamam.ru/data/cache/2010nov/24/05/1049517_22962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-71755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35696" y="908720"/>
            <a:ext cx="5328592" cy="432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СПАСИБО</a:t>
            </a:r>
            <a:endParaRPr lang="ru-RU" sz="3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ЗА ВНИМАНИЕ!</a:t>
            </a:r>
            <a:endParaRPr lang="ru-RU" sz="3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t.stranamam.ru/data/cache/2010nov/24/05/1049517_22962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79712" y="1124744"/>
            <a:ext cx="5544616" cy="3888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проекта: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информационный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комплексный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продолжительности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продолжительности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 ноября по 30 апреля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количеству участников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коллективный,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педагог  – ребенок - родитель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направление деятельности: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 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t.stranamam.ru/data/cache/2010nov/24/05/1049517_22962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979712" y="980728"/>
            <a:ext cx="5328592" cy="5040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детства дети говорят, кем будут, когда вырастут, часто подражая своим родителям. Беседуя с детьми, мы выяснили, что дети не достаточно знают о профессиях. На вопрос: «Где работают твои родители? » - дети односложно отвечают: «На работе», «В школе». Не говоря уже о понимании названия специальности и трудовых обязанностях своих родителей. Поэтому очень важно познакомить детей с профессиями, рассказать о тех характерных качествах, которые требует та или иная профессия, расширять кругозор детей о труде взрослых, применять полученные знания в сюжетно-ролевых играх, жизненных ситуациях, что способствует их связи с социумом.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http://st.stranamam.ru/data/cache/2010nov/24/05/1049517_22962.jpg"/>
          <p:cNvPicPr>
            <a:picLocks noChangeAspect="1" noChangeArrowheads="1"/>
          </p:cNvPicPr>
          <p:nvPr/>
        </p:nvPicPr>
        <p:blipFill>
          <a:blip r:embed="rId1" cstate="print"/>
          <a:srcRect l="4326" t="4564" r="3538" b="59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259632" y="1052736"/>
            <a:ext cx="6624736" cy="5040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691680" y="1518510"/>
            <a:ext cx="5760640" cy="35077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44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Проблема:</a:t>
            </a:r>
            <a:endParaRPr kumimoji="0" lang="ru-RU" sz="2000" b="1" i="0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Работая с детьми не первый год, наблюдая и беседую с ними стало понятно, что они имеют поверхностные представления о некоторых профессиях своих родителей - пекарь, библиотекарь, пожарный,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почтальон,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поэтому мы решили познакомить детей с этими профессиями поближе, подготовив проект «Профессии моих родителей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t.stranamam.ru/data/cache/2010nov/24/05/1049517_22962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79712" y="1052736"/>
            <a:ext cx="5400600" cy="4896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755576" y="-1025536"/>
            <a:ext cx="7776864" cy="332295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3600" b="0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2000" b="1" i="1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sz="2000" b="1" i="1" u="sn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sz="2000" b="1" i="1" u="sn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2000" b="1" i="1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sz="2000" b="1" i="1" u="sng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у детей чувство сопричастности с миром взрослых через знакомство с профессиями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пожарный,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пекарь, библиотекарь,, почтальон.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979712" y="2231531"/>
            <a:ext cx="5688632" cy="34461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 проекта</a:t>
            </a:r>
            <a:r>
              <a:rPr kumimoji="0" lang="ru-RU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Расширить представление у детей о разных видах труда взрослых;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Познакомить детей с  трудовыми действиями, совершаемыми взрослыми, о результатах труда взрослых, об оборудовании, инструментах, необходимых для работы людям разных профессий;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Пробуждать любознательность и интерес к деятельности взрослых; формирование положительного отношения и уважения к труду взрослых.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t.stranamam.ru/data/cache/2010nov/24/05/1049517_22962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07704" y="1052736"/>
            <a:ext cx="7236296" cy="5112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123728" y="585688"/>
            <a:ext cx="5256584" cy="29845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2000" b="1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2000" b="1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800" b="1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Этапы реализации проекта:</a:t>
            </a:r>
            <a:endParaRPr kumimoji="0" lang="ru-RU" sz="2800" b="1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800" b="1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sz="2800" b="1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этап подготовительный</a:t>
            </a: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Обеспечение проектной деятельности:</a:t>
            </a:r>
            <a:endParaRPr kumimoji="0" lang="ru-RU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Методическое, материально-техническое, дидактическое обеспечение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267744" y="3339671"/>
            <a:ext cx="4968552" cy="23380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этап – основной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проекта.</a:t>
            </a:r>
            <a:endParaRPr lang="ru-RU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 – заключительный –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Презентация проекта.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t.stranamam.ru/data/cache/2010nov/24/05/1049517_22962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35696" y="908720"/>
            <a:ext cx="5400600" cy="4554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Предполагаемые итоги реализации проекта: </a:t>
            </a:r>
            <a:endParaRPr lang="ru-RU" sz="11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детей:</a:t>
            </a:r>
            <a:endPara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Появится интерес к труду взрослых.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Сформируются умения играть по замыслу.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Научатся ролевому взаимодействию, коммуникативным навыкам.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Расширится словарный запас.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педагогов</a:t>
            </a:r>
            <a:r>
              <a:rPr lang="ru-RU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Совершенствуются навыки планирования и организации сюжетно-ролевых игр с детьми.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Укрепление сотрудничества педагогов ДОУ и семей 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родителей:</a:t>
            </a:r>
            <a:endPara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заинтересованности, активности, творческого участия родителей в жизни своих детей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Знакомство с профессиями. Познавательная литература для детей. Книги для  детей. Книг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" name="AutoShape 7" descr="Интересные книги о профессиях для детей 2-3 лет — 5 ответов | форум Babyblo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166620" y="315972"/>
            <a:ext cx="48082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этап подготовительный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www.toybytoy.com/file/0037/88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967" y="1254836"/>
            <a:ext cx="3628216" cy="272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297" y="946467"/>
            <a:ext cx="187642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000125"/>
            <a:ext cx="1885950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2" r="12000"/>
          <a:stretch>
            <a:fillRect/>
          </a:stretch>
        </p:blipFill>
        <p:spPr bwMode="auto">
          <a:xfrm>
            <a:off x="612776" y="3881320"/>
            <a:ext cx="1885950" cy="248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12" descr="7 книг о профессиях для дошкольников и младших школьников - Образование в  Екатеринбурге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565" y="3958792"/>
            <a:ext cx="19431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659" y="4292150"/>
            <a:ext cx="2917626" cy="243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Размытый светящийся мягкий зеленый фон Стоковый вектор ©silvercircle  7773018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4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47995" y="332656"/>
            <a:ext cx="4805680" cy="1076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этап –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основной</a:t>
            </a:r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 интересные занятия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31" y="1409874"/>
            <a:ext cx="3740082" cy="210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413" y="3781055"/>
            <a:ext cx="5095867" cy="286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Home\Downloads\17471674400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54" y="3784707"/>
            <a:ext cx="3801682" cy="286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Home\Downloads\17471674400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98021"/>
            <a:ext cx="2683402" cy="202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3081</Words>
  <Application>WPS Presentation</Application>
  <PresentationFormat>Экран (4:3)</PresentationFormat>
  <Paragraphs>93</Paragraphs>
  <Slides>18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Arial</vt:lpstr>
      <vt:lpstr>SimSun</vt:lpstr>
      <vt:lpstr>Wingdings</vt:lpstr>
      <vt:lpstr>Calibri</vt:lpstr>
      <vt:lpstr>Times New Roman</vt:lpstr>
      <vt:lpstr>Calibri</vt:lpstr>
      <vt:lpstr>Times New Roman</vt:lpstr>
      <vt:lpstr>Monotype Corsiva</vt:lpstr>
      <vt:lpstr>Microsoft YaHei</vt:lpstr>
      <vt:lpstr>Arial Unicode MS</vt:lpstr>
      <vt:lpstr>Тема Office</vt:lpstr>
      <vt:lpstr>Word.Document.12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Сусана Джапар</cp:lastModifiedBy>
  <cp:revision>95</cp:revision>
  <dcterms:created xsi:type="dcterms:W3CDTF">2016-04-12T14:46:00Z</dcterms:created>
  <dcterms:modified xsi:type="dcterms:W3CDTF">2025-06-03T12:26:52Z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671D188FB02047A8BF29FB70DADD8BAB_12</vt:lpwstr>
  </property>
  <property fmtid="{D5CDD505-2E9C-101B-9397-08002B2CF9AE}" pid="3" name="KSOProductBuildVer">
    <vt:lpwstr>1049-12.2.0.21179</vt:lpwstr>
  </property>
</Properties>
</file>