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sldIdLst>
    <p:sldId id="274" r:id="rId2"/>
    <p:sldId id="256" r:id="rId3"/>
    <p:sldId id="272" r:id="rId4"/>
    <p:sldId id="258" r:id="rId5"/>
    <p:sldId id="257" r:id="rId6"/>
    <p:sldId id="263" r:id="rId7"/>
    <p:sldId id="264" r:id="rId8"/>
    <p:sldId id="259" r:id="rId9"/>
    <p:sldId id="260" r:id="rId10"/>
    <p:sldId id="266" r:id="rId11"/>
    <p:sldId id="268" r:id="rId12"/>
    <p:sldId id="270" r:id="rId13"/>
    <p:sldId id="269" r:id="rId14"/>
    <p:sldId id="273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93250" autoAdjust="0"/>
  </p:normalViewPr>
  <p:slideViewPr>
    <p:cSldViewPr>
      <p:cViewPr varScale="1">
        <p:scale>
          <a:sx n="80" d="100"/>
          <a:sy n="80" d="100"/>
        </p:scale>
        <p:origin x="1565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763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341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267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281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594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347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338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239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266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042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301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102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BDA671BD-69E5-4A2C-A443-36A82B539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183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4530" y="1718810"/>
            <a:ext cx="5374940" cy="342038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3600" i="1" dirty="0">
                <a:latin typeface="Bahnschrift SemiLight" panose="020B0502040204020203" pitchFamily="34" charset="0"/>
              </a:rPr>
              <a:t>Гоп! Гоп! Конь живой,</a:t>
            </a:r>
            <a:br>
              <a:rPr lang="ru-RU" sz="3600" i="1" dirty="0">
                <a:latin typeface="Bahnschrift SemiLight" panose="020B0502040204020203" pitchFamily="34" charset="0"/>
              </a:rPr>
            </a:br>
            <a:r>
              <a:rPr lang="ru-RU" sz="3600" i="1" dirty="0">
                <a:latin typeface="Bahnschrift SemiLight" panose="020B0502040204020203" pitchFamily="34" charset="0"/>
              </a:rPr>
              <a:t>И с хвостом, и с гривой.</a:t>
            </a:r>
            <a:br>
              <a:rPr lang="ru-RU" sz="3600" i="1" dirty="0">
                <a:latin typeface="Bahnschrift SemiLight" panose="020B0502040204020203" pitchFamily="34" charset="0"/>
              </a:rPr>
            </a:br>
            <a:r>
              <a:rPr lang="ru-RU" sz="3600" i="1" dirty="0">
                <a:latin typeface="Bahnschrift SemiLight" panose="020B0502040204020203" pitchFamily="34" charset="0"/>
              </a:rPr>
              <a:t>Он качает головой,</a:t>
            </a:r>
            <a:br>
              <a:rPr lang="ru-RU" sz="3600" i="1" dirty="0">
                <a:latin typeface="Bahnschrift SemiLight" panose="020B0502040204020203" pitchFamily="34" charset="0"/>
              </a:rPr>
            </a:br>
            <a:r>
              <a:rPr lang="ru-RU" sz="3600" i="1" dirty="0">
                <a:latin typeface="Bahnschrift SemiLight" panose="020B0502040204020203" pitchFamily="34" charset="0"/>
              </a:rPr>
              <a:t>Вот какой красивый!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Заголовок 1"/>
          <p:cNvSpPr txBox="1"/>
          <p:nvPr/>
        </p:nvSpPr>
        <p:spPr>
          <a:xfrm>
            <a:off x="5652120" y="476672"/>
            <a:ext cx="2771800" cy="1238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  <a:t>Лошадь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</a:br>
            <a:endParaRPr lang="ru-RU" dirty="0"/>
          </a:p>
        </p:txBody>
      </p:sp>
      <p:sp>
        <p:nvSpPr>
          <p:cNvPr id="9" name="Заголовок 1"/>
          <p:cNvSpPr txBox="1"/>
          <p:nvPr/>
        </p:nvSpPr>
        <p:spPr>
          <a:xfrm>
            <a:off x="467544" y="1095875"/>
            <a:ext cx="2771800" cy="1238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  <a:t>Жеребёнок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16728" y="159075"/>
            <a:ext cx="7512213" cy="55035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6479" y="1705838"/>
            <a:ext cx="5529787" cy="48085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3588" y="1526258"/>
            <a:ext cx="7416824" cy="38054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i="1" dirty="0">
                <a:latin typeface="Bahnschrift SemiLight" panose="020B0502040204020203" pitchFamily="34" charset="0"/>
              </a:rPr>
              <a:t>У козы-то у рогатой</a:t>
            </a:r>
          </a:p>
          <a:p>
            <a:pPr marL="0" indent="0" algn="ctr">
              <a:buNone/>
            </a:pPr>
            <a:r>
              <a:rPr lang="ru-RU" sz="3600" i="1" dirty="0">
                <a:latin typeface="Bahnschrift SemiLight" panose="020B0502040204020203" pitchFamily="34" charset="0"/>
              </a:rPr>
              <a:t>Дома малые козлята </a:t>
            </a:r>
          </a:p>
          <a:p>
            <a:pPr marL="0" indent="0" algn="ctr">
              <a:buNone/>
            </a:pPr>
            <a:r>
              <a:rPr lang="ru-RU" sz="3600" i="1" dirty="0">
                <a:latin typeface="Bahnschrift SemiLight" panose="020B0502040204020203" pitchFamily="34" charset="0"/>
              </a:rPr>
              <a:t>Весело по лавкам скачут,</a:t>
            </a:r>
          </a:p>
          <a:p>
            <a:pPr marL="0" indent="0" algn="ctr">
              <a:buNone/>
            </a:pPr>
            <a:r>
              <a:rPr lang="ru-RU" sz="3600" i="1" dirty="0">
                <a:latin typeface="Bahnschrift SemiLight" panose="020B0502040204020203" pitchFamily="34" charset="0"/>
              </a:rPr>
              <a:t>Не балуются, не плачут </a:t>
            </a:r>
          </a:p>
          <a:p>
            <a:pPr marL="0" indent="0" algn="ctr">
              <a:buNone/>
            </a:pPr>
            <a:r>
              <a:rPr lang="ru-RU" sz="3600" i="1" dirty="0">
                <a:latin typeface="Bahnschrift SemiLight" panose="020B0502040204020203" pitchFamily="34" charset="0"/>
              </a:rPr>
              <a:t>Мама из лису придет ,</a:t>
            </a:r>
          </a:p>
          <a:p>
            <a:pPr marL="0" indent="0" algn="ctr">
              <a:buNone/>
            </a:pPr>
            <a:r>
              <a:rPr lang="ru-RU" sz="3600" i="1" dirty="0">
                <a:latin typeface="Bahnschrift SemiLight" panose="020B0502040204020203" pitchFamily="34" charset="0"/>
              </a:rPr>
              <a:t>Молочка им принесет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621283" y="836712"/>
            <a:ext cx="3048000" cy="1238250"/>
          </a:xfrm>
        </p:spPr>
        <p:txBody>
          <a:bodyPr>
            <a:normAutofit fontScale="90000"/>
          </a:bodyPr>
          <a:lstStyle/>
          <a:p>
            <a: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  <a:t>Козлёнок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</a:br>
            <a:endParaRPr lang="ru-RU" dirty="0"/>
          </a:p>
        </p:txBody>
      </p:sp>
      <p:sp>
        <p:nvSpPr>
          <p:cNvPr id="8" name="Заголовок 1"/>
          <p:cNvSpPr txBox="1"/>
          <p:nvPr/>
        </p:nvSpPr>
        <p:spPr>
          <a:xfrm>
            <a:off x="1187624" y="1052736"/>
            <a:ext cx="2771800" cy="1238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  <a:t>Коза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84" y="1455837"/>
            <a:ext cx="5426599" cy="51257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700808"/>
            <a:ext cx="3706406" cy="37144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3049360" cy="28803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52120" y="2540766"/>
            <a:ext cx="3743400" cy="27424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32656"/>
            <a:ext cx="3624334" cy="21214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2659" y="3395938"/>
            <a:ext cx="1904928" cy="28803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1415" y="2129876"/>
            <a:ext cx="3114663" cy="283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486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734" y="2924944"/>
            <a:ext cx="8003232" cy="100811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7000" dirty="0">
                <a:latin typeface="Monotype Corsiva" panose="03010101010201010101" pitchFamily="66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620688"/>
            <a:ext cx="6858000" cy="3600400"/>
          </a:xfrm>
        </p:spPr>
        <p:txBody>
          <a:bodyPr>
            <a:noAutofit/>
          </a:bodyPr>
          <a:lstStyle/>
          <a:p>
            <a:br>
              <a:rPr lang="ru-RU" sz="4400" b="1" i="1" dirty="0">
                <a:solidFill>
                  <a:srgbClr val="7030A0"/>
                </a:solidFill>
              </a:rPr>
            </a:br>
            <a:br>
              <a:rPr lang="ru-RU" sz="4400" b="1" i="1" dirty="0">
                <a:solidFill>
                  <a:srgbClr val="7030A0"/>
                </a:solidFill>
              </a:rPr>
            </a:br>
            <a:r>
              <a:rPr lang="ru-RU" sz="4400" b="1" i="1" dirty="0">
                <a:solidFill>
                  <a:srgbClr val="7030A0"/>
                </a:solidFill>
              </a:rPr>
              <a:t>Презентация для первой младшей группы на тему:</a:t>
            </a:r>
            <a:br>
              <a:rPr lang="ru-RU" sz="4400" b="1" i="1" dirty="0">
                <a:solidFill>
                  <a:srgbClr val="7030A0"/>
                </a:solidFill>
              </a:rPr>
            </a:br>
            <a:r>
              <a:rPr lang="ru-RU" sz="4400" b="1" i="1" dirty="0">
                <a:solidFill>
                  <a:srgbClr val="7030A0"/>
                </a:solidFill>
              </a:rPr>
              <a:t>«Домашние животные и их детёныши »</a:t>
            </a:r>
            <a:br>
              <a:rPr lang="ru-RU" sz="4400" b="1" i="1" dirty="0">
                <a:solidFill>
                  <a:srgbClr val="7030A0"/>
                </a:solidFill>
              </a:rPr>
            </a:br>
            <a:endParaRPr lang="ru-RU" sz="4400" b="1" i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9" y="4077072"/>
            <a:ext cx="3960440" cy="1945551"/>
          </a:xfrm>
        </p:spPr>
        <p:txBody>
          <a:bodyPr/>
          <a:lstStyle/>
          <a:p>
            <a:pPr algn="l"/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воспитатель </a:t>
            </a:r>
          </a:p>
          <a:p>
            <a:pPr algn="l"/>
            <a:r>
              <a:rPr lang="ru-RU" sz="2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Гараева</a:t>
            </a:r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Эльмира </a:t>
            </a:r>
            <a:r>
              <a:rPr lang="ru-RU" sz="2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Ягьяевна</a:t>
            </a:r>
            <a:endParaRPr lang="ru-RU" sz="2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№22 «Золотой ключик»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54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386266"/>
            <a:ext cx="835292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/>
              <a:t>Задачи: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/>
              <a:t>Формировать у детей элементарные представления о домашних животных и их детёнышах;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/>
              <a:t>Развивать связанную речь, обогащать словарь детей;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/>
              <a:t>Воспитывать любовь, бережное отношение к домашним животным ,желание  заботиться о них.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252536" y="44624"/>
            <a:ext cx="91440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/>
          </a:p>
          <a:p>
            <a:pPr algn="ctr"/>
            <a:r>
              <a:rPr lang="ru-RU" sz="3200" b="1" dirty="0"/>
              <a:t>Цель:</a:t>
            </a:r>
          </a:p>
          <a:p>
            <a:pPr algn="ctr"/>
            <a:r>
              <a:rPr lang="ru-RU" sz="2600" dirty="0"/>
              <a:t>Познакомить детей с домашними животными и их                  детёнышами с применением форм малого фольклора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1620" y="1664804"/>
            <a:ext cx="6840760" cy="35283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Если кто-то с места сдвинется,</a:t>
            </a:r>
            <a:br>
              <a:rPr lang="ru-RU" sz="3600" dirty="0">
                <a:latin typeface="Bahnschrift SemiLight" panose="020B0502040204020203" pitchFamily="34" charset="0"/>
                <a:cs typeface="Times New Roman" panose="02020603050405020304" pitchFamily="18" charset="0"/>
              </a:rPr>
            </a:br>
            <a:r>
              <a:rPr lang="ru-RU" sz="36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На него котёнок кинется.</a:t>
            </a:r>
            <a:br>
              <a:rPr lang="ru-RU" sz="3600" dirty="0">
                <a:latin typeface="Bahnschrift SemiLight" panose="020B0502040204020203" pitchFamily="34" charset="0"/>
                <a:cs typeface="Times New Roman" panose="02020603050405020304" pitchFamily="18" charset="0"/>
              </a:rPr>
            </a:br>
            <a:r>
              <a:rPr lang="ru-RU" sz="36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Если что-нибудь покатится,</a:t>
            </a:r>
            <a:br>
              <a:rPr lang="ru-RU" sz="3600" dirty="0">
                <a:latin typeface="Bahnschrift SemiLight" panose="020B0502040204020203" pitchFamily="34" charset="0"/>
                <a:cs typeface="Times New Roman" panose="02020603050405020304" pitchFamily="18" charset="0"/>
              </a:rPr>
            </a:br>
            <a:r>
              <a:rPr lang="ru-RU" sz="36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За него котёнок схватится.</a:t>
            </a:r>
            <a:br>
              <a:rPr lang="ru-RU" sz="3600" dirty="0">
                <a:latin typeface="Bahnschrift SemiLight" panose="020B0502040204020203" pitchFamily="34" charset="0"/>
                <a:cs typeface="Times New Roman" panose="02020603050405020304" pitchFamily="18" charset="0"/>
              </a:rPr>
            </a:br>
            <a:r>
              <a:rPr lang="ru-RU" sz="36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Прыг-скок! Цап-царап!</a:t>
            </a:r>
            <a:br>
              <a:rPr lang="ru-RU" sz="3600" dirty="0">
                <a:latin typeface="Bahnschrift SemiLight" panose="020B0502040204020203" pitchFamily="34" charset="0"/>
                <a:cs typeface="Times New Roman" panose="02020603050405020304" pitchFamily="18" charset="0"/>
              </a:rPr>
            </a:br>
            <a:r>
              <a:rPr lang="ru-RU" sz="36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Не уйдёшь из наших лап!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6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8532" y="683384"/>
            <a:ext cx="3826768" cy="994122"/>
          </a:xfrm>
        </p:spPr>
        <p:txBody>
          <a:bodyPr>
            <a:noAutofit/>
          </a:bodyPr>
          <a:lstStyle/>
          <a:p>
            <a:pPr algn="ctr"/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  <a:t>Кошка</a:t>
            </a:r>
          </a:p>
        </p:txBody>
      </p:sp>
      <p:sp>
        <p:nvSpPr>
          <p:cNvPr id="10" name="Заголовок 1"/>
          <p:cNvSpPr txBox="1"/>
          <p:nvPr/>
        </p:nvSpPr>
        <p:spPr>
          <a:xfrm>
            <a:off x="5180539" y="990022"/>
            <a:ext cx="3826768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  <a:t>Котёнок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463" y="1433115"/>
            <a:ext cx="5532759" cy="502978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555" y="1700808"/>
            <a:ext cx="3846215" cy="38294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1660" y="1772816"/>
            <a:ext cx="6120680" cy="3312368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36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У щенка четыре лапы,</a:t>
            </a:r>
            <a:br>
              <a:rPr lang="ru-RU" sz="3600" dirty="0">
                <a:latin typeface="Bahnschrift SemiLight" panose="020B0502040204020203" pitchFamily="34" charset="0"/>
                <a:cs typeface="Times New Roman" panose="02020603050405020304" pitchFamily="18" charset="0"/>
              </a:rPr>
            </a:br>
            <a:r>
              <a:rPr lang="ru-RU" sz="36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Ушки и забавный хвост.</a:t>
            </a:r>
            <a:br>
              <a:rPr lang="ru-RU" sz="3600" dirty="0">
                <a:latin typeface="Bahnschrift SemiLight" panose="020B0502040204020203" pitchFamily="34" charset="0"/>
                <a:cs typeface="Times New Roman" panose="02020603050405020304" pitchFamily="18" charset="0"/>
              </a:rPr>
            </a:br>
            <a:r>
              <a:rPr lang="ru-RU" sz="36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Он пушистый и лохматый.</a:t>
            </a:r>
            <a:br>
              <a:rPr lang="ru-RU" sz="3600" dirty="0">
                <a:latin typeface="Bahnschrift SemiLight" panose="020B0502040204020203" pitchFamily="34" charset="0"/>
                <a:cs typeface="Times New Roman" panose="02020603050405020304" pitchFamily="18" charset="0"/>
              </a:rPr>
            </a:br>
            <a:r>
              <a:rPr lang="ru-RU" sz="36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И прохожих лижет в нос!</a:t>
            </a:r>
            <a:endParaRPr lang="ru-RU" sz="3600" i="1" dirty="0">
              <a:latin typeface="Bahnschrift SemiLight" panose="020B0502040204020203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1"/>
          <p:cNvSpPr txBox="1"/>
          <p:nvPr/>
        </p:nvSpPr>
        <p:spPr>
          <a:xfrm>
            <a:off x="5399345" y="784165"/>
            <a:ext cx="2771800" cy="1238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  <a:t>Щенок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</a:br>
            <a:endParaRPr lang="ru-RU" dirty="0"/>
          </a:p>
        </p:txBody>
      </p:sp>
      <p:sp>
        <p:nvSpPr>
          <p:cNvPr id="7" name="Заголовок 1"/>
          <p:cNvSpPr txBox="1"/>
          <p:nvPr/>
        </p:nvSpPr>
        <p:spPr>
          <a:xfrm>
            <a:off x="542045" y="268006"/>
            <a:ext cx="2771800" cy="1238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  <a:t>Собака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</a:b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506413"/>
            <a:ext cx="3140031" cy="425474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3984" y="764703"/>
            <a:ext cx="3891087" cy="5883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736812"/>
            <a:ext cx="5616624" cy="3384376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36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Ест корова на лугу</a:t>
            </a:r>
            <a:br>
              <a:rPr lang="ru-RU" sz="3600" dirty="0">
                <a:latin typeface="Bahnschrift SemiLight" panose="020B0502040204020203" pitchFamily="34" charset="0"/>
                <a:cs typeface="Times New Roman" panose="02020603050405020304" pitchFamily="18" charset="0"/>
              </a:rPr>
            </a:br>
            <a:r>
              <a:rPr lang="ru-RU" sz="36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маки да ромашку,</a:t>
            </a:r>
            <a:br>
              <a:rPr lang="ru-RU" sz="3600" dirty="0">
                <a:latin typeface="Bahnschrift SemiLight" panose="020B0502040204020203" pitchFamily="34" charset="0"/>
                <a:cs typeface="Times New Roman" panose="02020603050405020304" pitchFamily="18" charset="0"/>
              </a:rPr>
            </a:br>
            <a:r>
              <a:rPr lang="ru-RU" sz="36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вкусным будет молоко</a:t>
            </a:r>
            <a:br>
              <a:rPr lang="ru-RU" sz="3600" dirty="0">
                <a:latin typeface="Bahnschrift SemiLight" panose="020B0502040204020203" pitchFamily="34" charset="0"/>
                <a:cs typeface="Times New Roman" panose="02020603050405020304" pitchFamily="18" charset="0"/>
              </a:rPr>
            </a:br>
            <a:r>
              <a:rPr lang="ru-RU" sz="36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чтоб сварить нам кашку!</a:t>
            </a:r>
            <a:endParaRPr lang="ru-RU" sz="3600" i="1" dirty="0">
              <a:latin typeface="Bahnschrift SemiLight" panose="020B0502040204020203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6" y="2952762"/>
            <a:ext cx="2717211" cy="698814"/>
          </a:xfrm>
        </p:spPr>
        <p:txBody>
          <a:bodyPr>
            <a:normAutofit fontScale="90000"/>
          </a:bodyPr>
          <a:lstStyle/>
          <a:p>
            <a: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  <a:t>Телёнок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</a:br>
            <a:endParaRPr lang="ru-RU" dirty="0"/>
          </a:p>
        </p:txBody>
      </p:sp>
      <p:sp>
        <p:nvSpPr>
          <p:cNvPr id="9" name="Заголовок 1"/>
          <p:cNvSpPr txBox="1"/>
          <p:nvPr/>
        </p:nvSpPr>
        <p:spPr>
          <a:xfrm>
            <a:off x="4473208" y="205829"/>
            <a:ext cx="2376264" cy="1238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  <a:t>Корова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5" y="923301"/>
            <a:ext cx="6211129" cy="36356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486" y="3556688"/>
            <a:ext cx="3227373" cy="30467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545</TotalTime>
  <Words>235</Words>
  <Application>Microsoft Office PowerPoint</Application>
  <PresentationFormat>Экран (4:3)</PresentationFormat>
  <Paragraphs>32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Bahnschrift SemiLight</vt:lpstr>
      <vt:lpstr>Calibri</vt:lpstr>
      <vt:lpstr>Calibri Light</vt:lpstr>
      <vt:lpstr>Monotype Corsiva</vt:lpstr>
      <vt:lpstr>Times New Roman</vt:lpstr>
      <vt:lpstr>Тема Office</vt:lpstr>
      <vt:lpstr>Презентация PowerPoint</vt:lpstr>
      <vt:lpstr>  Презентация для первой младшей группы на тему: «Домашние животные и их детёныши » </vt:lpstr>
      <vt:lpstr>Презентация PowerPoint</vt:lpstr>
      <vt:lpstr>Презентация PowerPoint</vt:lpstr>
      <vt:lpstr>Кошка</vt:lpstr>
      <vt:lpstr>Презентация PowerPoint</vt:lpstr>
      <vt:lpstr>Презентация PowerPoint</vt:lpstr>
      <vt:lpstr>Презентация PowerPoint</vt:lpstr>
      <vt:lpstr>Телёнок </vt:lpstr>
      <vt:lpstr>Презентация PowerPoint</vt:lpstr>
      <vt:lpstr>Презентация PowerPoint</vt:lpstr>
      <vt:lpstr>Презентация PowerPoint</vt:lpstr>
      <vt:lpstr>Козлёнок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Пользователь</cp:lastModifiedBy>
  <cp:revision>62</cp:revision>
  <dcterms:created xsi:type="dcterms:W3CDTF">2020-03-05T03:16:00Z</dcterms:created>
  <dcterms:modified xsi:type="dcterms:W3CDTF">2024-11-15T12:13:24Z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1049-11.2.0.9169</vt:lpwstr>
  </property>
  <property fmtid="{D5CDD505-2E9C-101B-9397-08002B2CF9AE}" pid="3" name="NXPowerLiteLastOptimized">
    <vt:lpwstr>2291880</vt:lpwstr>
  </property>
  <property fmtid="{D5CDD505-2E9C-101B-9397-08002B2CF9AE}" pid="4" name="NXPowerLiteSettings">
    <vt:lpwstr>C7000400038000</vt:lpwstr>
  </property>
  <property fmtid="{D5CDD505-2E9C-101B-9397-08002B2CF9AE}" pid="5" name="NXPowerLiteVersion">
    <vt:lpwstr>S9.0.3</vt:lpwstr>
  </property>
</Properties>
</file>