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82" r:id="rId4"/>
    <p:sldId id="283" r:id="rId5"/>
    <p:sldId id="274" r:id="rId6"/>
    <p:sldId id="275" r:id="rId7"/>
    <p:sldId id="276" r:id="rId8"/>
    <p:sldId id="277" r:id="rId9"/>
    <p:sldId id="284" r:id="rId10"/>
    <p:sldId id="278" r:id="rId11"/>
    <p:sldId id="279" r:id="rId12"/>
    <p:sldId id="280" r:id="rId13"/>
    <p:sldId id="28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AF7A6E-0636-4F17-BBE1-A0D041794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461E82-325D-4CF2-88E5-D4CFDD94B5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621AE-F4A1-44E6-8A07-3D3F5141A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BB5-1925-4102-9F67-A0D18FEC4501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1FEFC4-3A65-4828-9F76-D06C011DC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A61112-246E-4A6C-B341-319A2B760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A58B-DE34-4307-A679-4E912989F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809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835B3B-18E0-449D-B293-E0F674612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51841C-BD7E-48C8-8EF2-3B527DC12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44F7B8-E280-4618-8918-F215B03E1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BB5-1925-4102-9F67-A0D18FEC4501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065CD3-3F35-4EEC-B10A-BA6112AE9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7CC430-9B38-4180-A088-5293FAFCB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A58B-DE34-4307-A679-4E912989F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330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94303AD-EA3B-4FFB-9A8B-62FB207941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C508E9-CEFF-4C47-9EF8-2FEE329D2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DBD663-A298-4C71-AF3A-3E2E60355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BB5-1925-4102-9F67-A0D18FEC4501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C95E43-F889-4856-9157-8FFA642A0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77E622-FB5D-42EF-8662-0BFECEA45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A58B-DE34-4307-A679-4E912989F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6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F45FB-BD80-4E72-90C3-4A2E8E842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04D088-11CD-4843-8F8B-D24B2AF80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118DAF-9ED3-4C18-8530-87E8AF723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BB5-1925-4102-9F67-A0D18FEC4501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B2268B-B01E-42E4-AF4E-C07C79CF2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260CF1-017D-4F34-90F0-CAFA17628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A58B-DE34-4307-A679-4E912989F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66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E43009-14FF-4EF0-9A18-09AD4A7AF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4D04BB-2112-400D-B75F-7FC503128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C3BCF4-3B73-4D59-9298-4426BD33D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BB5-1925-4102-9F67-A0D18FEC4501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23D138-8B79-4085-A459-AF6E9D840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C3494A-122F-443A-BB51-374E35E2B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A58B-DE34-4307-A679-4E912989F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83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6259A-630F-4B2E-B5F1-BD967D3D3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74B93D-F85B-4A1E-9999-73D5D0605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5D4EDC-CCF3-405C-99EB-730D448FF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1808AF-C50B-4F3E-805E-1766F1A50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BB5-1925-4102-9F67-A0D18FEC4501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85B6FA-75CE-47BE-A5F2-83A6E7ACB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54AE8B-9229-431E-B6E6-59691932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A58B-DE34-4307-A679-4E912989F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96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A4D7A-1091-4582-8088-512875EAB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0AAB09-C1E3-400F-91BB-C6AAEDC05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6FF992-2F4A-444D-9C1E-CBD699F9C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03B52F0-0EE6-45AD-925E-096C8B5182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E5EAD2-614F-427B-9524-94AF1B374C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7BEE415-7E1A-46F1-86AA-A534E9517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BB5-1925-4102-9F67-A0D18FEC4501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DB290FB-8D0A-4229-B98F-623CD0F59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0F87457-FF99-4334-BEEF-6BB67B0E9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A58B-DE34-4307-A679-4E912989F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010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A6A48-21D6-4956-A857-7F2EC4B4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85587D6-5816-4DFB-9AAA-5B359F5C7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BB5-1925-4102-9F67-A0D18FEC4501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8564AA8-83CF-4101-B7F3-28271A3E3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0C2CC5-2569-4CC7-8910-3CF0DB838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A58B-DE34-4307-A679-4E912989F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69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9D6E46D-FA3F-44C6-9DF0-89AD40108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BB5-1925-4102-9F67-A0D18FEC4501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3D03E30-E129-4601-8B8E-0AB90FFA5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A0B31F-776A-46E8-9727-3EE6E3B59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A58B-DE34-4307-A679-4E912989F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094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4A20CB-9BBD-490F-9ED9-16663FD59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E85687-261D-4B17-8091-381162B74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05B54B-F3F5-40CA-8063-355C7B41D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349778-BA5F-4E0F-A867-E9C133EB6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BB5-1925-4102-9F67-A0D18FEC4501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61023E-1871-4481-85B9-625767964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8DCDBE-3EC9-407A-AC9C-98A3567EE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A58B-DE34-4307-A679-4E912989F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995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8DC83-ACA2-4542-A1B4-E99E4351E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79EA32-261D-4DEC-9E8E-0702D1931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0269E6-1D23-4DEF-A836-3F253E002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04EEE3-D89B-4E7A-9108-78FCBB0A4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7BB5-1925-4102-9F67-A0D18FEC4501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0363FB-1E04-4763-A85F-49B2E023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407299-F361-4FA2-B337-865B11D1E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A58B-DE34-4307-A679-4E912989F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668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BC12BD-9F80-4E68-A2AB-06BF83DD5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296BA4-84A6-41C4-9045-D8BBD10A2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87D27B-A740-4603-A244-0B52185085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A7BB5-1925-4102-9F67-A0D18FEC4501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ABFD30-AAB9-4B61-9215-822141AA5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114872-EEE2-4957-AAD2-B6BC6E3E8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6A58B-DE34-4307-A679-4E912989F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39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88F7C-FBE1-4AAC-865F-B1D1F0B6EC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11834191" cy="160020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''ДЕТСКИЙ САД  ОБЩЕРАЗВИВАЮЩЕГО  ВИДА №22 ''ЗОЛОТОЙ КЛЮЧИК''  МУНИЦИПАЛЬНОГО ОБРАЗОВАНИЯ ГОРОДСКОЙ ОКРУГ СИМФЕРОПОЛЬ РЕСПУБЛИКИ КРЫМ</a:t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Всероссийского конкурса «Воспитатель года России – 2024».</a:t>
            </a:r>
            <a:br>
              <a:rPr lang="ru-R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«Моя педагогическая находка»</a:t>
            </a:r>
            <a:br>
              <a:rPr lang="ru-R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«Занимательный  </a:t>
            </a:r>
            <a:r>
              <a:rPr lang="ru-RU" sz="2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геобордик</a:t>
            </a:r>
            <a:r>
              <a:rPr lang="ru-R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br>
              <a:rPr lang="ru-RU" sz="2200" dirty="0"/>
            </a:br>
            <a:r>
              <a:rPr lang="ru-RU" dirty="0"/>
              <a:t> </a:t>
            </a:r>
            <a:br>
              <a:rPr lang="ru-RU" dirty="0"/>
            </a:b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8930F22-F178-4B24-A799-260D68287EF2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043863" y="3605213"/>
            <a:ext cx="4148137" cy="2263775"/>
          </a:xfrm>
        </p:spPr>
        <p:txBody>
          <a:bodyPr>
            <a:noAutofit/>
          </a:bodyPr>
          <a:lstStyle/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воспитатель : Бондарева Елена Юрьевна </a:t>
            </a: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Г.Симферополь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2023г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C7F605-4BB8-46D9-862A-1D4B4C1F6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28" y="1603513"/>
            <a:ext cx="5447972" cy="5065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6484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DA134-E5B7-4C01-A57C-BEFE853D7E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90260" y="365125"/>
            <a:ext cx="8613913" cy="986597"/>
          </a:xfrm>
        </p:spPr>
        <p:txBody>
          <a:bodyPr>
            <a:noAutofit/>
          </a:bodyPr>
          <a:lstStyle/>
          <a:p>
            <a:pPr algn="ctr"/>
            <a:b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</a:t>
            </a:r>
            <a:b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B67DD4-66AF-48DA-B92A-2B64EFC2D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4" y="1351722"/>
            <a:ext cx="4930635" cy="53008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896033-DCFD-4306-A47B-F7EBA7D61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04" y="1515892"/>
            <a:ext cx="4548808" cy="49769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8798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12D1412-4997-47BE-B99F-8AE97507AF63}"/>
              </a:ext>
            </a:extLst>
          </p:cNvPr>
          <p:cNvSpPr/>
          <p:nvPr/>
        </p:nvSpPr>
        <p:spPr>
          <a:xfrm>
            <a:off x="1669774" y="198783"/>
            <a:ext cx="9064487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 известных обитателей наш планеты. </a:t>
            </a:r>
            <a:endParaRPr lang="ru-RU" sz="2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D6989-DD19-4AE2-B2DA-D31A1ACF0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27237" y="940900"/>
            <a:ext cx="4320213" cy="46382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9A09C3-8E0E-4C10-907C-2B38C5171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26" y="901148"/>
            <a:ext cx="7023657" cy="57580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63119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3BB9D-5E1C-4971-8D76-2F85D1EBC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951"/>
            <a:ext cx="10515600" cy="1001988"/>
          </a:xfrm>
        </p:spPr>
        <p:txBody>
          <a:bodyPr>
            <a:noAutofit/>
          </a:bodyPr>
          <a:lstStyle/>
          <a:p>
            <a:pPr algn="ctr"/>
            <a:b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Команда в которой я работаю и развиваюсь. </a:t>
            </a:r>
            <a:b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9AAFF57-C326-4A97-9E04-4F49F0B6A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5" y="1603514"/>
            <a:ext cx="9859616" cy="48900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85244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E23B6-25E1-4938-94EB-D8B672FDA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465151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!!!</a:t>
            </a:r>
          </a:p>
        </p:txBody>
      </p:sp>
      <p:pic>
        <p:nvPicPr>
          <p:cNvPr id="3" name="v-mire-zhivotnyh">
            <a:hlinkClick r:id="" action="ppaction://media"/>
            <a:extLst>
              <a:ext uri="{FF2B5EF4-FFF2-40B4-BE49-F238E27FC236}">
                <a16:creationId xmlns:a16="http://schemas.microsoft.com/office/drawing/2014/main" id="{11D616DE-767F-4F76-A70A-115B30160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4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BC17573-9EB2-4395-B3FF-7697D1720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педагогическая разработка – это пособие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«Занимательный  </a:t>
            </a:r>
            <a:r>
              <a:rPr lang="ru-RU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геобордик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1339262-8EE9-491A-984E-EEB9FAA5D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5" y="1690687"/>
            <a:ext cx="3790950" cy="4060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E7A7A89-074E-4148-98DA-3A8FC22B0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183" y="1348926"/>
            <a:ext cx="3220278" cy="4819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9FDA7BC-EA42-4F29-97BB-71BC6E434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1348927"/>
            <a:ext cx="3359256" cy="4943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8537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818A0-8423-45C9-88C6-36454376B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 игры </a:t>
            </a:r>
            <a:b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(дети знакомятся со всеми океанами и материками нашей планеты, узнают, что такое экватор, полюс и т.д.)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3D4E81-6C3D-447D-AB1D-9D5F11522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789043"/>
            <a:ext cx="5034169" cy="4703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C367A4-3E9D-4C02-8B84-1C978FB4F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92" y="1789043"/>
            <a:ext cx="5234608" cy="4703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46311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CB4AAE-A1DF-46D4-AA5F-598788C5E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024" y="238540"/>
            <a:ext cx="4421346" cy="37106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FA34F2-7369-4BE7-B4D6-AE68A54C1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0" y="238540"/>
            <a:ext cx="4148597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2E544E-575B-47F7-9D5D-2A32CBA08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15" y="3190460"/>
            <a:ext cx="428816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7164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C6C82-8475-44B2-A832-1235F2B33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31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занятий и игр  дети распределяют животных по месту своего обитания: кому нужна вода, кому лес, кому пустыня, кому снег и лед.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1FFD21A-F47C-4E4D-B4E8-773E46271C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7" y="1828799"/>
            <a:ext cx="5181600" cy="4664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2E69B865-4547-4EE8-9509-8605E0957A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243" y="1828798"/>
            <a:ext cx="5181600" cy="4664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74137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0BEF55-97DE-45BE-93A1-9FFFD612C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26" y="265043"/>
            <a:ext cx="10515600" cy="7818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: «Вращение Земли»</a:t>
            </a:r>
            <a:br>
              <a:rPr lang="ru-RU" sz="31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974469D-A537-4A26-94B8-753AEFB54A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8" y="1457739"/>
            <a:ext cx="5181600" cy="49165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E191C571-64DC-4DBC-A2C3-002571A198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513" y="1457739"/>
            <a:ext cx="5181600" cy="49165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09248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54856-A71C-4B27-AB9E-A7F293D1C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: «Узнай по описанию», «Опиши животного» и т.д. </a:t>
            </a:r>
            <a:b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34B3760-3736-4459-BEAA-7FB99D8380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7" y="1825625"/>
            <a:ext cx="5489713" cy="4667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E11583E-8969-4123-A059-D408E8D573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83" y="1825624"/>
            <a:ext cx="5181600" cy="46672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662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5AD1B72-A947-474C-B5B8-9B82A6EA3D17}"/>
              </a:ext>
            </a:extLst>
          </p:cNvPr>
          <p:cNvSpPr/>
          <p:nvPr/>
        </p:nvSpPr>
        <p:spPr>
          <a:xfrm>
            <a:off x="132523" y="225287"/>
            <a:ext cx="11661912" cy="808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4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Продуктивная деятельность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EF9B9E-866A-4D61-B5D9-21D48E773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300" y="3111786"/>
            <a:ext cx="4422930" cy="32890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793CCB-0B5E-4C2F-AD7C-AC7261ACA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3" y="1152939"/>
            <a:ext cx="6785112" cy="5479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7CD000-5A30-4AC2-B26C-4EF09D647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516" y="783204"/>
            <a:ext cx="3960499" cy="2422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79053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8F3F1E-B785-40E7-8F81-4C1F05537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477079"/>
            <a:ext cx="5411035" cy="5199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8D2DB7-4D9F-4A3B-8090-5DB42E146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601"/>
            <a:ext cx="5804452" cy="506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879022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</Words>
  <Application>Microsoft Office PowerPoint</Application>
  <PresentationFormat>Широкоэкранный</PresentationFormat>
  <Paragraphs>16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      МУНИЦИПАЛЬНОЕ БЮДЖЕТНОЕ ДОШКОЛЬНОЕ ОБРАЗОВАТЕЛЬНОЕ УЧРЕЖДЕНИЕ ''ДЕТСКИЙ САД  ОБЩЕРАЗВИВАЮЩЕГО  ВИДА №22 ''ЗОЛОТОЙ КЛЮЧИК''  МУНИЦИПАЛЬНОГО ОБРАЗОВАНИЯ ГОРОДСКОЙ ОКРУГ СИМФЕРОПОЛЬ РЕСПУБЛИКИ КРЫМ Муниципальный этап Всероссийского конкурса «Воспитатель года России – 2024».             «Моя педагогическая находка»                    «Занимательный  геобордик»     </vt:lpstr>
      <vt:lpstr>Моя педагогическая разработка – это пособие «Занимательный  геобордик»</vt:lpstr>
      <vt:lpstr>Дидактические  игры  (дети знакомятся со всеми океанами и материками нашей планеты, узнают, что такое экватор, полюс и т.д.)</vt:lpstr>
      <vt:lpstr>Презентация PowerPoint</vt:lpstr>
      <vt:lpstr> В процессе занятий и игр  дети распределяют животных по месту своего обитания: кому нужна вода, кому лес, кому пустыня, кому снег и лед. </vt:lpstr>
      <vt:lpstr>Дидактическая игра : «Вращение Земли» </vt:lpstr>
      <vt:lpstr> Дидактические игры : «Узнай по описанию», «Опиши животного» и т.д.  </vt:lpstr>
      <vt:lpstr>Презентация PowerPoint</vt:lpstr>
      <vt:lpstr>Презентация PowerPoint</vt:lpstr>
      <vt:lpstr>  Работа с родителями   </vt:lpstr>
      <vt:lpstr>Презентация PowerPoint</vt:lpstr>
      <vt:lpstr>   Команда в которой я работаю и развиваюсь.  </vt:lpstr>
      <vt:lpstr>СПАСИБО ЗА ВНИМАНИЕ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32</cp:revision>
  <dcterms:created xsi:type="dcterms:W3CDTF">2023-11-23T11:15:15Z</dcterms:created>
  <dcterms:modified xsi:type="dcterms:W3CDTF">2023-12-03T11:17:46Z</dcterms:modified>
</cp:coreProperties>
</file>