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8045" y="2846439"/>
            <a:ext cx="7547020" cy="2742990"/>
          </a:xfrm>
        </p:spPr>
        <p:txBody>
          <a:bodyPr>
            <a:normAutofit fontScale="40000" lnSpcReduction="20000"/>
          </a:bodyPr>
          <a:lstStyle/>
          <a:p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Доклад на тему: «Создание 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развивающего пространства </a:t>
            </a:r>
            <a:endParaRPr lang="ru-RU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для 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активации познавательного интереса дошкольников </a:t>
            </a:r>
            <a:endParaRPr lang="ru-RU" sz="50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 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шахматам</a:t>
            </a:r>
            <a:r>
              <a:rPr lang="ru-RU" sz="5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».</a:t>
            </a:r>
          </a:p>
          <a:p>
            <a:pPr algn="r"/>
            <a:endParaRPr lang="ru-RU" sz="23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2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Подготовила:</a:t>
            </a:r>
          </a:p>
          <a:p>
            <a:pPr algn="l"/>
            <a:r>
              <a:rPr lang="ru-RU" sz="2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воспитатель Йосыпив Е. Д.</a:t>
            </a:r>
          </a:p>
          <a:p>
            <a:endParaRPr lang="ru-RU" sz="23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3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3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Симферополь, 2025 г.</a:t>
            </a:r>
            <a:endParaRPr lang="ru-RU" sz="23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65"/>
          <a:stretch>
            <a:fillRect/>
          </a:stretch>
        </p:blipFill>
        <p:spPr bwMode="auto">
          <a:xfrm>
            <a:off x="3701846" y="1666568"/>
            <a:ext cx="4630993" cy="899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876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918" y="737420"/>
            <a:ext cx="9601196" cy="88490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55" y="1740311"/>
            <a:ext cx="3288544" cy="4350773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Иван\Desktop\IMG_20250210_14363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40310"/>
            <a:ext cx="6126480" cy="43507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600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11163"/>
            <a:ext cx="9601196" cy="929147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уголок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670" y="1828800"/>
            <a:ext cx="6691746" cy="4198513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493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96414"/>
            <a:ext cx="9601196" cy="988141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творчества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D:\Закачки\IMG_20250306_144114.jpg"/>
          <p:cNvPicPr/>
          <p:nvPr/>
        </p:nvPicPr>
        <p:blipFill>
          <a:blip r:embed="rId2"/>
          <a:srcRect l="12339" b="417"/>
          <a:stretch>
            <a:fillRect/>
          </a:stretch>
        </p:blipFill>
        <p:spPr bwMode="auto">
          <a:xfrm>
            <a:off x="3038168" y="1784555"/>
            <a:ext cx="5987845" cy="41295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06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55406"/>
            <a:ext cx="9601196" cy="8701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театральной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Закачки\IMG_20250203_155202_954.jpg"/>
          <p:cNvPicPr/>
          <p:nvPr/>
        </p:nvPicPr>
        <p:blipFill>
          <a:blip r:embed="rId2"/>
          <a:srcRect l="3129" t="13043" b="1290"/>
          <a:stretch>
            <a:fillRect/>
          </a:stretch>
        </p:blipFill>
        <p:spPr bwMode="auto">
          <a:xfrm>
            <a:off x="1283110" y="1922421"/>
            <a:ext cx="4763729" cy="39474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D:\Закачки\IMG_20250203_150333.jpg"/>
          <p:cNvPicPr/>
          <p:nvPr/>
        </p:nvPicPr>
        <p:blipFill>
          <a:blip r:embed="rId3"/>
          <a:srcRect l="6122" t="6558" r="-53" b="-156"/>
          <a:stretch>
            <a:fillRect/>
          </a:stretch>
        </p:blipFill>
        <p:spPr bwMode="auto">
          <a:xfrm>
            <a:off x="6380500" y="1902543"/>
            <a:ext cx="4887903" cy="39968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586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195" y="3807912"/>
            <a:ext cx="3097160" cy="2120940"/>
          </a:xfrm>
          <a:prstGeom prst="rect">
            <a:avLst/>
          </a:prstGeom>
          <a:ln w="57150">
            <a:solidFill>
              <a:srgbClr val="FF0000"/>
            </a:solidFill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97" y="1592826"/>
            <a:ext cx="3141406" cy="2020528"/>
          </a:xfrm>
          <a:prstGeom prst="rect">
            <a:avLst/>
          </a:prstGeom>
          <a:ln w="57150">
            <a:solidFill>
              <a:srgbClr val="FF0000"/>
            </a:solidFill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5402" y="796413"/>
            <a:ext cx="9601196" cy="7226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уединения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Закачки\IMG_20250203_14373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7858" y="1592826"/>
            <a:ext cx="5604387" cy="433602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055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84904"/>
            <a:ext cx="9601196" cy="76691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  физического  воспитания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1903956"/>
            <a:ext cx="4703524" cy="4108538"/>
          </a:xfrm>
          <a:prstGeom prst="rect">
            <a:avLst/>
          </a:prstGeom>
          <a:ln w="57150">
            <a:solidFill>
              <a:srgbClr val="FF0000"/>
            </a:solidFill>
          </a:ln>
          <a:effectLst/>
        </p:spPr>
      </p:pic>
      <p:pic>
        <p:nvPicPr>
          <p:cNvPr id="5" name="Рисунок 4" descr="C:\Users\Иван\Downloads\IMG_20250210_1443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120" y="1903956"/>
            <a:ext cx="4559478" cy="4108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455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3896" y="1628503"/>
            <a:ext cx="7541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5417" y="4868090"/>
            <a:ext cx="6209211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90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162</TotalTime>
  <Words>51</Words>
  <Application>Microsoft Office PowerPoint</Application>
  <PresentationFormat>Произвольный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Натуральные материалы</vt:lpstr>
      <vt:lpstr>Слайд 1</vt:lpstr>
      <vt:lpstr>Дидактические игры: </vt:lpstr>
      <vt:lpstr>Книжный  уголок </vt:lpstr>
      <vt:lpstr>Уголок творчества </vt:lpstr>
      <vt:lpstr>Уголок  для театральной  деятельности </vt:lpstr>
      <vt:lpstr>Уголок уединения</vt:lpstr>
      <vt:lpstr>Уголок  физического  воспитания </vt:lpstr>
      <vt:lpstr>Слайд 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 Йосыпив</dc:creator>
  <cp:lastModifiedBy>adminn</cp:lastModifiedBy>
  <cp:revision>19</cp:revision>
  <dcterms:created xsi:type="dcterms:W3CDTF">2025-01-13T09:58:34Z</dcterms:created>
  <dcterms:modified xsi:type="dcterms:W3CDTF">2025-03-06T11:52:57Z</dcterms:modified>
</cp:coreProperties>
</file>