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7" r:id="rId3"/>
    <p:sldId id="278" r:id="rId4"/>
    <p:sldId id="279" r:id="rId5"/>
    <p:sldId id="268" r:id="rId6"/>
    <p:sldId id="271" r:id="rId7"/>
    <p:sldId id="275" r:id="rId8"/>
    <p:sldId id="274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800000"/>
    <a:srgbClr val="007000"/>
    <a:srgbClr val="00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C213-F270-42C8-889E-5D6AD16CE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3F97-CD6C-4476-A2B1-AD7B89245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B5603-A92F-401D-B2BD-F38B35F4C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6C5BE-7595-4466-858F-E0AB6F882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99E9-0BDB-4B07-91D7-E0A397A7A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ECB1A-B269-4E23-960B-066D7B0E5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575E1-9F93-4BBE-A507-47EA06799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C048-5B9B-44C7-9DAD-B97A10C1E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9B7E1-D232-4976-A246-B78FA11D7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1FC4-8451-4931-B31A-7277FDEC2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00E0B-BF45-4E9B-A82B-021C1855F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5EA02D-25D4-4E3F-BF8F-C794D82B2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dik_jemchuginka@crimeaedu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57298"/>
            <a:ext cx="8351837" cy="4071966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800" b="1" dirty="0" smtClean="0"/>
              <a:t>«</a:t>
            </a:r>
            <a:r>
              <a:rPr lang="ru-RU" sz="2800" b="1" dirty="0"/>
              <a:t>Применение нестандартного оборудования на занятиях по физической культуре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b="1" dirty="0"/>
              <a:t> «Волшебный парашют»</a:t>
            </a:r>
            <a:endParaRPr lang="ru-RU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ru-RU" sz="48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ru-RU" sz="48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            </a:t>
            </a:r>
            <a:r>
              <a:rPr lang="ru-RU" sz="2400" dirty="0" smtClean="0">
                <a:solidFill>
                  <a:srgbClr val="800000"/>
                </a:solidFill>
              </a:rPr>
              <a:t>                   </a:t>
            </a:r>
            <a:r>
              <a:rPr lang="ru-RU" sz="1800" b="1" dirty="0" smtClean="0"/>
              <a:t>Подготовила: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                                                                                                          Инструктор по ФК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                                                                                                          Константинова А.А.</a:t>
            </a:r>
          </a:p>
          <a:p>
            <a:pPr eaLnBrk="1" hangingPunct="1">
              <a:buFontTx/>
              <a:buNone/>
            </a:pPr>
            <a:endParaRPr lang="ru-RU" sz="4800" dirty="0" smtClean="0">
              <a:solidFill>
                <a:srgbClr val="00B0F0"/>
              </a:solidFill>
            </a:endParaRPr>
          </a:p>
        </p:txBody>
      </p:sp>
      <p:pic>
        <p:nvPicPr>
          <p:cNvPr id="5" name="Рисунок 4" descr="D:\ФОТО\Спорт зал\Абросимова\DSC0439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464203"/>
            <a:ext cx="4143404" cy="313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6564" y="188640"/>
            <a:ext cx="561662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МУНИЦИПАЛЬНОЕ БЮДЖЕТНОЕ ДОШКОЛЬНОЕ </a:t>
            </a:r>
            <a:endParaRPr lang="ru-RU" sz="1100" dirty="0"/>
          </a:p>
          <a:p>
            <a:pPr algn="ctr"/>
            <a:r>
              <a:rPr lang="ru-RU" sz="1100" b="1" dirty="0"/>
              <a:t>ОБРАЗОВАТЕЛЬНОЕ УЧРЕЖДЕНИЕ</a:t>
            </a:r>
            <a:endParaRPr lang="ru-RU" sz="1100" dirty="0"/>
          </a:p>
          <a:p>
            <a:pPr algn="ctr"/>
            <a:r>
              <a:rPr lang="ru-RU" sz="1100" b="1" dirty="0"/>
              <a:t>''</a:t>
            </a:r>
            <a:r>
              <a:rPr lang="uk-UA" sz="1100" b="1" dirty="0"/>
              <a:t>ДЕТСКИЙ САД ОБЩЕРАЗВИВАЮЩЕГО ВИДА № 7 </a:t>
            </a:r>
            <a:r>
              <a:rPr lang="ru-RU" sz="1100" b="1" dirty="0"/>
              <a:t>''ЖЕМЧУЖИНКА''</a:t>
            </a:r>
            <a:endParaRPr lang="ru-RU" sz="1100" dirty="0"/>
          </a:p>
          <a:p>
            <a:pPr algn="ctr"/>
            <a:r>
              <a:rPr lang="uk-UA" sz="1100" b="1" dirty="0"/>
              <a:t>МУНИЦИПАЛЬНОГО ОБРАЗОВАНИЯ</a:t>
            </a:r>
            <a:endParaRPr lang="ru-RU" sz="1100" dirty="0"/>
          </a:p>
          <a:p>
            <a:pPr algn="ctr"/>
            <a:r>
              <a:rPr lang="uk-UA" sz="1100" b="1" dirty="0"/>
              <a:t>ГОРОДСКОЙ ОКРУГ СИМФЕРОПОЛЬ РЕСПУБЛИКИ КРЫМ</a:t>
            </a:r>
            <a:endParaRPr lang="ru-RU" sz="1100" dirty="0"/>
          </a:p>
          <a:p>
            <a:pPr algn="ctr"/>
            <a:r>
              <a:rPr lang="uk-UA" sz="1100" b="1" dirty="0"/>
              <a:t> (МБДОУ №7 «</a:t>
            </a:r>
            <a:r>
              <a:rPr lang="uk-UA" sz="1100" b="1" dirty="0" err="1"/>
              <a:t>Жемчужинка</a:t>
            </a:r>
            <a:r>
              <a:rPr lang="uk-UA" sz="1100" b="1" dirty="0"/>
              <a:t>» </a:t>
            </a:r>
            <a:r>
              <a:rPr lang="uk-UA" sz="1100" b="1" dirty="0" err="1"/>
              <a:t>г.Симферополя</a:t>
            </a:r>
            <a:r>
              <a:rPr lang="uk-UA" sz="1100" b="1" dirty="0"/>
              <a:t>)</a:t>
            </a:r>
            <a:endParaRPr lang="ru-RU" sz="1100" dirty="0"/>
          </a:p>
          <a:p>
            <a:pPr algn="ctr"/>
            <a:r>
              <a:rPr lang="ru-RU" sz="1100" b="1" dirty="0"/>
              <a:t>295047 г. Симферополь ул. </a:t>
            </a:r>
            <a:r>
              <a:rPr lang="ru-RU" sz="1100" b="1" dirty="0" err="1"/>
              <a:t>М.Донского</a:t>
            </a:r>
            <a:r>
              <a:rPr lang="ru-RU" sz="1100" b="1" dirty="0"/>
              <a:t> 14, тел: (0652) 48-92-08 </a:t>
            </a:r>
            <a:endParaRPr lang="ru-RU" sz="1100" dirty="0"/>
          </a:p>
          <a:p>
            <a:pPr algn="ctr"/>
            <a:r>
              <a:rPr lang="en-US" sz="1100" b="1" dirty="0"/>
              <a:t>E-male: </a:t>
            </a:r>
            <a:r>
              <a:rPr lang="en-US" sz="1100" u="sng" dirty="0">
                <a:hlinkClick r:id="rId3"/>
              </a:rPr>
              <a:t>sadik_jemchuginka@crimeaedu.ru</a:t>
            </a:r>
            <a:r>
              <a:rPr lang="en-US" sz="1100" dirty="0"/>
              <a:t>, </a:t>
            </a:r>
            <a:endParaRPr lang="ru-RU" sz="1100" dirty="0"/>
          </a:p>
          <a:p>
            <a:pPr algn="ctr"/>
            <a:r>
              <a:rPr lang="ru-RU" sz="1100" b="1" dirty="0"/>
              <a:t>ОКПО 00801467, ОГРН 1159102006084, ИНН 9102068188, КПП 010201001</a:t>
            </a:r>
            <a:endParaRPr lang="ru-RU" sz="11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6153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200800" cy="63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2656"/>
            <a:ext cx="6858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22250" y="2997200"/>
            <a:ext cx="4391025" cy="576263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Игра «Салют»</a:t>
            </a:r>
          </a:p>
        </p:txBody>
      </p:sp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5211398" y="1989000"/>
            <a:ext cx="323215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Игра «Карусель</a:t>
            </a:r>
            <a:r>
              <a:rPr lang="ru-RU" sz="2800" b="1" dirty="0" smtClean="0">
                <a:solidFill>
                  <a:srgbClr val="7030A0"/>
                </a:solidFill>
              </a:rPr>
              <a:t>»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2424113" y="62277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1026" name="Picture 2" descr="C:\Users\User\Desktop\фото театр\DSC092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0973" y="2348880"/>
            <a:ext cx="4286280" cy="309667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театр\DSC092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124744"/>
            <a:ext cx="4575452" cy="3299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1074738" y="3059113"/>
            <a:ext cx="30333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Игра </a:t>
            </a:r>
            <a:r>
              <a:rPr lang="ru-RU" b="1" dirty="0">
                <a:solidFill>
                  <a:srgbClr val="7030A0"/>
                </a:solidFill>
              </a:rPr>
              <a:t>«Быстрые пальчики»</a:t>
            </a:r>
            <a:endParaRPr lang="ru-RU" dirty="0"/>
          </a:p>
        </p:txBody>
      </p:sp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5921374" y="2496743"/>
            <a:ext cx="17556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Игра «Грибок»</a:t>
            </a:r>
            <a:endParaRPr lang="ru-RU" dirty="0"/>
          </a:p>
        </p:txBody>
      </p:sp>
      <p:pic>
        <p:nvPicPr>
          <p:cNvPr id="2050" name="Picture 2" descr="C:\Users\User\Desktop\фото театр\DSC092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052735"/>
            <a:ext cx="4232763" cy="3816425"/>
          </a:xfrm>
          <a:prstGeom prst="rect">
            <a:avLst/>
          </a:prstGeom>
          <a:noFill/>
        </p:spPr>
      </p:pic>
      <p:pic>
        <p:nvPicPr>
          <p:cNvPr id="2051" name="Picture 3" descr="C:\Users\User\Desktop\фото театр\DSC092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4975" y="476672"/>
            <a:ext cx="4248472" cy="3934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0006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000" b="1" dirty="0"/>
              <a:t>Грибок</a:t>
            </a:r>
            <a:endParaRPr lang="ru-RU" sz="2000" dirty="0" smtClean="0"/>
          </a:p>
          <a:p>
            <a:pPr marL="0" indent="0" algn="ctr" eaLnBrk="1" hangingPunct="1">
              <a:buNone/>
            </a:pPr>
            <a:r>
              <a:rPr lang="ru-RU" sz="2000" dirty="0" smtClean="0"/>
              <a:t>Все держатся за ручки парашюта, и плавно поднимают его три раза, и на третий раз все, не отпуская ручки, заходят внутрь парашюта, и он плавно опускается сверху на всех.</a:t>
            </a:r>
            <a:br>
              <a:rPr lang="ru-RU" sz="2000" dirty="0" smtClean="0"/>
            </a:br>
            <a:r>
              <a:rPr lang="ru-RU" sz="2000" dirty="0" smtClean="0"/>
              <a:t>Скок - </a:t>
            </a:r>
            <a:r>
              <a:rPr lang="ru-RU" sz="2000" dirty="0" err="1" smtClean="0"/>
              <a:t>скок</a:t>
            </a:r>
            <a:r>
              <a:rPr lang="ru-RU" sz="2000" dirty="0" smtClean="0"/>
              <a:t> - </a:t>
            </a:r>
            <a:r>
              <a:rPr lang="ru-RU" sz="2000" dirty="0" err="1" smtClean="0"/>
              <a:t>скок</a:t>
            </a:r>
            <a:r>
              <a:rPr lang="ru-RU" sz="2000" dirty="0" smtClean="0"/>
              <a:t>, </a:t>
            </a:r>
            <a:br>
              <a:rPr lang="ru-RU" sz="2000" dirty="0" smtClean="0"/>
            </a:br>
            <a:r>
              <a:rPr lang="ru-RU" sz="2000" dirty="0" smtClean="0"/>
              <a:t>Спрячемся все под грибок!</a:t>
            </a:r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</p:txBody>
      </p:sp>
      <p:pic>
        <p:nvPicPr>
          <p:cNvPr id="4098" name="Picture 2" descr="C:\Users\User\Desktop\фото театр\DSC092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9347" y="2204864"/>
            <a:ext cx="6950010" cy="4151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015288" cy="59293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/>
              <a:t> </a:t>
            </a:r>
            <a:r>
              <a:rPr lang="ru-RU" sz="2000" b="1" dirty="0"/>
              <a:t>Игра «Быстрые пальчики» </a:t>
            </a:r>
            <a:r>
              <a:rPr lang="ru-RU" sz="2000" dirty="0"/>
              <a:t>(моторика рук)</a:t>
            </a:r>
          </a:p>
          <a:p>
            <a:pPr algn="ctr" eaLnBrk="1" hangingPunct="1">
              <a:buFontTx/>
              <a:buNone/>
            </a:pPr>
            <a:r>
              <a:rPr lang="ru-RU" sz="2000" dirty="0"/>
              <a:t>     Дети держат парашют хватом сверху и, перебирая пальчиками, собирают его в гармошку, продвигаясь к центру круга.</a:t>
            </a:r>
          </a:p>
          <a:p>
            <a:pPr eaLnBrk="1" hangingPunct="1">
              <a:buFontTx/>
              <a:buNone/>
            </a:pPr>
            <a:endParaRPr lang="ru-RU" sz="2400" dirty="0" smtClean="0"/>
          </a:p>
        </p:txBody>
      </p:sp>
      <p:pic>
        <p:nvPicPr>
          <p:cNvPr id="3074" name="Picture 2" descr="C:\Users\User\Desktop\фото театр\DSC092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2132856"/>
            <a:ext cx="6624247" cy="392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500" y="2564904"/>
            <a:ext cx="76835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539</TotalTime>
  <Words>141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Times New Roman</vt:lpstr>
      <vt:lpstr>День Победы_06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Игра «Салют»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Алёна</cp:lastModifiedBy>
  <cp:revision>59</cp:revision>
  <dcterms:created xsi:type="dcterms:W3CDTF">2013-03-16T20:41:41Z</dcterms:created>
  <dcterms:modified xsi:type="dcterms:W3CDTF">2025-04-09T08:14:39Z</dcterms:modified>
</cp:coreProperties>
</file>