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7" r:id="rId6"/>
    <p:sldId id="266" r:id="rId7"/>
    <p:sldId id="265" r:id="rId8"/>
    <p:sldId id="264" r:id="rId9"/>
    <p:sldId id="263" r:id="rId10"/>
    <p:sldId id="270" r:id="rId11"/>
    <p:sldId id="259" r:id="rId12"/>
    <p:sldId id="260" r:id="rId13"/>
    <p:sldId id="268" r:id="rId14"/>
    <p:sldId id="261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7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4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5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6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2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2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6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2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8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8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E70E-71F1-4BD3-AB3C-5C190309A0A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95B6-7EEC-4FDB-8210-58C0E1C40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4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dik_jemchuginka@crimeaedu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06981" y="1781990"/>
            <a:ext cx="78001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развитию: 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веселые туристы!»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18" y="0"/>
            <a:ext cx="1177636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endParaRPr lang="ru-RU" sz="1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endParaRPr lang="ru-RU" sz="1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ОБЩЕРАЗВИВАЮЩЕГО ВИДА № 7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''ЖЕМЧУЖИНКА''</a:t>
            </a:r>
            <a:endParaRPr lang="ru-RU" sz="1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1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СИМФЕРОПОЛЬ РЕСПУБЛИКИ КРЫМ</a:t>
            </a:r>
            <a:endParaRPr lang="ru-RU" sz="1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(МБДОУ №7 «</a:t>
            </a:r>
            <a:r>
              <a:rPr lang="uk-U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Жемчужинка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г.Симферополя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295047 г. Симферополь ул.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М.Донского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 тел: (0652) 48-92-08 </a:t>
            </a:r>
            <a:endParaRPr lang="ru-RU" sz="1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E-male: </a:t>
            </a:r>
            <a:r>
              <a:rPr lang="en-US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sadik_jemchuginka@crimeaedu.ru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ОКПО 00801467, ОГРН 1159102006084, ИНН 9102068188, КПП 010201001</a:t>
            </a:r>
            <a:endParaRPr lang="ru-RU" sz="11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10945" y="5680364"/>
            <a:ext cx="4073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Константинова А.А.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63236" y="74234"/>
            <a:ext cx="119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595745"/>
            <a:ext cx="107095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для родителей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семьи, её приверженности здоровому образу жизни путём осуществления туристических прогулок – походов совместно родителей и детей.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-Заинтересовать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детским туризмом, как средством активного совместного отдыха.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  Расширить педагогические знания родителей по вопросам важности физической активности детей и родителей, здорового образа жизни (ЗОЖ), туризма.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   Научить взрослых проводить совместные подвижные и спортивные игры с ребёнком в свободной самостоятельной деятельности.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 Формировать у родителей и детей осознанное отношение к своему здоровью.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 Воспитывать бережное отношение детей к растительному и животному миру.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8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TextBox 4"/>
          <p:cNvSpPr txBox="1"/>
          <p:nvPr/>
        </p:nvSpPr>
        <p:spPr>
          <a:xfrm>
            <a:off x="318655" y="314670"/>
            <a:ext cx="9601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 туристах;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родителями о том, как их родители ходили в походы;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 о походах, мультфильма «Ох и Ах идут в поход»;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проблемных ситуаций,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аудиозаписей о походах, о природе;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поведения на природе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речёвок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буклетов для родителей.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55" y="1676400"/>
            <a:ext cx="7024259" cy="50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0" b="95512" l="10000" r="90000">
                        <a14:foregroundMark x1="35333" y1="23562" x2="43000" y2="23843"/>
                        <a14:foregroundMark x1="40000" y1="20898" x2="38889" y2="26087"/>
                        <a14:foregroundMark x1="54333" y1="28612" x2="59889" y2="30154"/>
                        <a14:foregroundMark x1="57222" y1="26648" x2="57222" y2="30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1" y="-17811"/>
            <a:ext cx="8571428" cy="6790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837" y="124691"/>
            <a:ext cx="978130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единство дошкольного учреждения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 вопросах воспитания здорового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собственном опыте убедятся, что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деятельность полезна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не только ребенку, но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взрослому;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желающих родителей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формах организации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оздоровительной работы, проводимой в ДОУ;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станут организаторами, активными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участниками в проведении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мероприятиях,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походов;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родители получат массу положительных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заряд бодрости,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активный отдых как можно чаще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7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63236" y="74234"/>
            <a:ext cx="119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258900"/>
            <a:ext cx="5543205" cy="3717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63" y="2488787"/>
            <a:ext cx="6168512" cy="40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" b="100000" l="93" r="100000">
                        <a14:foregroundMark x1="7792" y1="18670" x2="4360" y2="24328"/>
                        <a14:foregroundMark x1="19481" y1="24328" x2="12616" y2="24328"/>
                        <a14:foregroundMark x1="84601" y1="23055" x2="98794" y2="24045"/>
                        <a14:foregroundMark x1="83395" y1="23762" x2="82004" y2="21216"/>
                        <a14:foregroundMark x1="47403" y1="8628" x2="43321" y2="28006"/>
                        <a14:foregroundMark x1="47032" y1="9477" x2="54267" y2="26167"/>
                        <a14:foregroundMark x1="47866" y1="7072" x2="52690" y2="22065"/>
                        <a14:foregroundMark x1="43135" y1="19095" x2="41095" y2="23055"/>
                        <a14:foregroundMark x1="53525" y1="20934" x2="55473" y2="28289"/>
                        <a14:foregroundMark x1="56308" y1="30835" x2="55473" y2="27157"/>
                        <a14:foregroundMark x1="63822" y1="26167" x2="69109" y2="14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07" y="1555505"/>
            <a:ext cx="8084993" cy="5302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673" y="207818"/>
            <a:ext cx="108065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пользу от турпохода получат не только взрослые, но и дети: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детей будут эффективно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развиваться;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формирования важных двигательных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здоровье будет сохраняться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укрепляться;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темпов прироста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дошкольному учреждению.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0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-353984" y="1416963"/>
            <a:ext cx="12899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7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100000" l="32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95" y="1146309"/>
            <a:ext cx="7310005" cy="4565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236" y="74234"/>
            <a:ext cx="119287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педагогов о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туризме как о форме приобщения детей к здоровому образу жизни.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с детским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туризмом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мастера - класса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туристических узлов 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завязывания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с разными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разведения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78" y="1157833"/>
            <a:ext cx="5355622" cy="4734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582" y="362197"/>
            <a:ext cx="104232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походы - одна из наиболее активных форм совместного отдыха, привлечения родителей к совместной деятельности дошкольного учреждения и семьи. Это - общение с природой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обстановки, психологическая разгрузка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активность. Походы сближают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детей, дают прекрасную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атмосферы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63236" y="74234"/>
            <a:ext cx="119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3" y="1027195"/>
            <a:ext cx="8233496" cy="5597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7891" y="103865"/>
            <a:ext cx="676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УЗЕЛ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63236" y="74234"/>
            <a:ext cx="119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3" y="676749"/>
            <a:ext cx="8453438" cy="5871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7108" y="-94479"/>
            <a:ext cx="676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РИФОВЫЙ УЗЕЛ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63236" y="74234"/>
            <a:ext cx="119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900582"/>
            <a:ext cx="10058400" cy="5391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1763" y="-22748"/>
            <a:ext cx="8908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ВОСЬМЕРКА ПРОВОДНИК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63236" y="74234"/>
            <a:ext cx="119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895542"/>
            <a:ext cx="9173008" cy="5736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345" y="-50978"/>
            <a:ext cx="676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УЗЕЛ БУЛИНЬ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63236" y="74234"/>
            <a:ext cx="119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9" y="1131321"/>
            <a:ext cx="8089323" cy="5431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891" y="103865"/>
            <a:ext cx="676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 УЗЕЛ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63236" y="74234"/>
            <a:ext cx="119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52" y="195684"/>
            <a:ext cx="9768939" cy="66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298</Words>
  <Application>Microsoft Office PowerPoint</Application>
  <PresentationFormat>Широкоэкранный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17</cp:revision>
  <dcterms:created xsi:type="dcterms:W3CDTF">2024-06-26T08:35:38Z</dcterms:created>
  <dcterms:modified xsi:type="dcterms:W3CDTF">2025-01-15T06:40:11Z</dcterms:modified>
</cp:coreProperties>
</file>