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2" r:id="rId5"/>
    <p:sldId id="267" r:id="rId6"/>
    <p:sldId id="266" r:id="rId7"/>
    <p:sldId id="265" r:id="rId8"/>
    <p:sldId id="264" r:id="rId9"/>
    <p:sldId id="263" r:id="rId10"/>
    <p:sldId id="270" r:id="rId11"/>
    <p:sldId id="259" r:id="rId12"/>
    <p:sldId id="260" r:id="rId13"/>
    <p:sldId id="268" r:id="rId14"/>
    <p:sldId id="261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07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4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05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6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82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32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6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2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86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8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51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1E70E-71F1-4BD3-AB3C-5C190309A0AD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995B6-7EEC-4FDB-8210-58C0E1C405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44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dik_jemchuginka@crimeaedu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6981" y="1781990"/>
            <a:ext cx="780010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</a:p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физическому развитию: </a:t>
            </a:r>
          </a:p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 веселые туристы!»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818" y="0"/>
            <a:ext cx="1177636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ОБЩЕРАЗВИВАЮЩЕГО ВИДА № 7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''ЖЕМЧУЖИНКА''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ОКРУГ СИМФЕРОПОЛЬ РЕСПУБЛИКИ КРЫМ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(МБДОУ №7 «</a:t>
            </a:r>
            <a:r>
              <a:rPr lang="uk-UA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Жемчужинка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г.Симферополя</a:t>
            </a:r>
            <a:r>
              <a:rPr lang="uk-UA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295047 г. Симферополь ул. </a:t>
            </a:r>
            <a:r>
              <a:rPr lang="ru-R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М.Донского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14, тел: (0652) 48-92-08 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E-male: </a:t>
            </a:r>
            <a:r>
              <a:rPr lang="en-US" sz="11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sadik_jemchuginka@crimeaedu.ru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ОКПО 00801467, ОГРН 1159102006084, ИНН 9102068188, КПП 010201001</a:t>
            </a:r>
            <a:endParaRPr lang="ru-RU" sz="11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910945" y="5680364"/>
            <a:ext cx="4073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</a:t>
            </a:r>
          </a:p>
          <a:p>
            <a:pPr algn="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Константинова А.А.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3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595745"/>
            <a:ext cx="1070956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 для родителей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сохранению семьи, её приверженности здоровому образу жизни путём осуществления туристических прогулок – походов совместно родителей и детей.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-Заинтересовать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детским туризмом, как средством активного совместного отдыха.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  Расширить педагогические знания родителей по вопросам важности физической активности детей и родителей, здорового образа жизни (ЗОЖ), туризма.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   Научить взрослых проводить совместные подвижные и спортивные игры с ребёнком в свободной самостоятельной деятельности.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 Формировать у родителей и детей осознанное отношение к своему здоровью.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 Воспитывать бережное отношение детей к растительному и животному миру.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383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TextBox 4"/>
          <p:cNvSpPr txBox="1"/>
          <p:nvPr/>
        </p:nvSpPr>
        <p:spPr>
          <a:xfrm>
            <a:off x="318655" y="314670"/>
            <a:ext cx="96012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о туристах;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родителями о том, как их родители ходили в походы;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о походах, мультфильма «Ох и Ах идут в поход»;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разыгрывание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ситуаций,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аудиозаписей о походах, о природе;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поведения на природе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речёвок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буклетов для родителей.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55" y="1676400"/>
            <a:ext cx="7024259" cy="50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70" b="95512" l="10000" r="90000">
                        <a14:foregroundMark x1="35333" y1="23562" x2="43000" y2="23843"/>
                        <a14:foregroundMark x1="40000" y1="20898" x2="38889" y2="26087"/>
                        <a14:foregroundMark x1="54333" y1="28612" x2="59889" y2="30154"/>
                        <a14:foregroundMark x1="57222" y1="26648" x2="57222" y2="302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491" y="-17811"/>
            <a:ext cx="8571428" cy="67904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837" y="124691"/>
            <a:ext cx="978130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 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 единство дошкольного учреждения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в вопросах воспитания здорового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собственном опыте убедятся, что 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деятельность полезна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не только ребенку, но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взрослому;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желающих родителей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формах организации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оздоровительной работы, проводимой в ДОУ;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станут организаторами, активными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участниками в проведении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мероприятиях,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походов;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родители получат массу положительных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заряд бодрости,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активный отдых как можно чаще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Tx/>
              <a:buChar char="-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7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5" y="258900"/>
            <a:ext cx="5543205" cy="3717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63" y="2488787"/>
            <a:ext cx="6168512" cy="40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8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6" b="100000" l="93" r="100000">
                        <a14:foregroundMark x1="7792" y1="18670" x2="4360" y2="24328"/>
                        <a14:foregroundMark x1="19481" y1="24328" x2="12616" y2="24328"/>
                        <a14:foregroundMark x1="84601" y1="23055" x2="98794" y2="24045"/>
                        <a14:foregroundMark x1="83395" y1="23762" x2="82004" y2="21216"/>
                        <a14:foregroundMark x1="47403" y1="8628" x2="43321" y2="28006"/>
                        <a14:foregroundMark x1="47032" y1="9477" x2="54267" y2="26167"/>
                        <a14:foregroundMark x1="47866" y1="7072" x2="52690" y2="22065"/>
                        <a14:foregroundMark x1="43135" y1="19095" x2="41095" y2="23055"/>
                        <a14:foregroundMark x1="53525" y1="20934" x2="55473" y2="28289"/>
                        <a14:foregroundMark x1="56308" y1="30835" x2="55473" y2="27157"/>
                        <a14:foregroundMark x1="63822" y1="26167" x2="69109" y2="14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07" y="1555505"/>
            <a:ext cx="8084993" cy="53024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1673" y="207818"/>
            <a:ext cx="1080654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Огромную пользу от турпохода получат не только взрослые, но и дети: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детей будут эффективно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развиваться;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формирования важных двигательных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здоровье будет сохраняться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укрепляться;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темпов прироста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342900" lvl="0" indent="-3429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заболеваемость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дошкольному учреждению.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06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-353984" y="1416963"/>
            <a:ext cx="128999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7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50" b="100000" l="32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995" y="1146309"/>
            <a:ext cx="7310005" cy="45653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педагогов о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туризме как о форме приобщения детей к здоровому образу жизни.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с детским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туризмом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мастера - класса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разными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туристических узлов и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завязывания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с разными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разведения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костра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69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378" y="1157833"/>
            <a:ext cx="5355622" cy="47342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2582" y="362197"/>
            <a:ext cx="104232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Туристические походы - одна из наиболее активных форм совместного отдыха, привлечения родителей к совместной деятельности дошкольного учреждения и семьи. Это - общение с природой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обстановки, психологическая разгрузка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активность. Походы сближают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детей, дают прекрасную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атмосферы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взаимопонимания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сотрудничества.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83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13" y="1027195"/>
            <a:ext cx="8233496" cy="55974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67891" y="103865"/>
            <a:ext cx="6761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УЗЕЛ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9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63" y="676749"/>
            <a:ext cx="8453438" cy="5871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7108" y="-94479"/>
            <a:ext cx="6761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РИФОВЫЙ УЗЕЛ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97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900582"/>
            <a:ext cx="10058400" cy="5391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1763" y="-22748"/>
            <a:ext cx="8908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ВОСЬМЕРКА ПРОВОДНИК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73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895542"/>
            <a:ext cx="9173008" cy="57365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345" y="-50978"/>
            <a:ext cx="6761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УЗЕЛ БУЛИНЬ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9" y="1131321"/>
            <a:ext cx="8089323" cy="54314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67891" y="103865"/>
            <a:ext cx="6761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УЗЕЛ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7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/>
          <p:cNvSpPr txBox="1"/>
          <p:nvPr/>
        </p:nvSpPr>
        <p:spPr>
          <a:xfrm>
            <a:off x="263236" y="74234"/>
            <a:ext cx="119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52" y="195684"/>
            <a:ext cx="9768939" cy="660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6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298</Words>
  <Application>Microsoft Office PowerPoint</Application>
  <PresentationFormat>Широкоэкранный</PresentationFormat>
  <Paragraphs>85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Алёна</dc:creator>
  <cp:lastModifiedBy>Алёна</cp:lastModifiedBy>
  <cp:revision>17</cp:revision>
  <dcterms:created xsi:type="dcterms:W3CDTF">2024-06-26T08:35:38Z</dcterms:created>
  <dcterms:modified xsi:type="dcterms:W3CDTF">2025-01-15T06:40:11Z</dcterms:modified>
</cp:coreProperties>
</file>