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8" r:id="rId20"/>
    <p:sldId id="274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CC00"/>
    <a:srgbClr val="FFDE75"/>
    <a:srgbClr val="C09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74C9B7-D5E8-4F83-95D1-0A95BAE8D2C0}" type="doc">
      <dgm:prSet loTypeId="urn:microsoft.com/office/officeart/2005/8/layout/hierarchy2" loCatId="hierarchy" qsTypeId="urn:microsoft.com/office/officeart/2005/8/quickstyle/3d7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C9B7634-7B0E-4900-81F0-B24859BD95B5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2800" b="1" dirty="0" smtClean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rPr>
            <a:t>СОДЕРЖАНИЕ</a:t>
          </a:r>
          <a:endParaRPr lang="ru-RU" sz="2800" dirty="0">
            <a:ln>
              <a:noFill/>
            </a:ln>
            <a:solidFill>
              <a:srgbClr val="00B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 Print" pitchFamily="2" charset="0"/>
            <a:cs typeface="Times New Roman" pitchFamily="18" charset="0"/>
          </a:endParaRPr>
        </a:p>
      </dgm:t>
    </dgm:pt>
    <dgm:pt modelId="{4D7FFF0B-3122-43AC-94F9-A73B2F54C83C}" type="parTrans" cxnId="{6F776106-1515-4F7C-8A2E-B8EE0B40A60C}">
      <dgm:prSet/>
      <dgm:spPr/>
      <dgm:t>
        <a:bodyPr/>
        <a:lstStyle/>
        <a:p>
          <a:endParaRPr lang="ru-RU"/>
        </a:p>
      </dgm:t>
    </dgm:pt>
    <dgm:pt modelId="{83835185-D37A-45CF-B053-AB941D3BBAC7}" type="sibTrans" cxnId="{6F776106-1515-4F7C-8A2E-B8EE0B40A60C}">
      <dgm:prSet/>
      <dgm:spPr/>
      <dgm:t>
        <a:bodyPr/>
        <a:lstStyle/>
        <a:p>
          <a:endParaRPr lang="ru-RU"/>
        </a:p>
      </dgm:t>
    </dgm:pt>
    <dgm:pt modelId="{85E8AB4C-70E9-4EFF-BDAE-B90EBEA013DF}" type="asst">
      <dgm:prSet phldrT="[Текст]"/>
      <dgm:spPr>
        <a:solidFill>
          <a:srgbClr val="92D050"/>
        </a:solidFill>
      </dgm:spPr>
      <dgm:t>
        <a:bodyPr/>
        <a:lstStyle/>
        <a:p>
          <a:r>
            <a:rPr lang="ru-RU" b="1" dirty="0" smtClean="0">
              <a:solidFill>
                <a:srgbClr val="FF0000"/>
              </a:solidFill>
              <a:latin typeface="Segoe Print" pitchFamily="2" charset="0"/>
            </a:rPr>
            <a:t>ЦЕЛЕВОЙ РАЗДЕЛ</a:t>
          </a:r>
          <a:endParaRPr lang="ru-RU" dirty="0">
            <a:solidFill>
              <a:srgbClr val="FF0000"/>
            </a:solidFill>
            <a:latin typeface="Segoe Print" pitchFamily="2" charset="0"/>
          </a:endParaRPr>
        </a:p>
      </dgm:t>
    </dgm:pt>
    <dgm:pt modelId="{D0D2B864-7CA9-4A17-875B-D78AD3E16AC3}" type="parTrans" cxnId="{E22A5B37-B4CF-4162-95D2-CBC37153BBE4}">
      <dgm:prSet>
        <dgm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25545421-BE2E-43DC-81D3-04838314224B}" type="sibTrans" cxnId="{E22A5B37-B4CF-4162-95D2-CBC37153BBE4}">
      <dgm:prSet/>
      <dgm:spPr/>
      <dgm:t>
        <a:bodyPr/>
        <a:lstStyle/>
        <a:p>
          <a:endParaRPr lang="ru-RU"/>
        </a:p>
      </dgm:t>
    </dgm:pt>
    <dgm:pt modelId="{58FDB5F2-28B3-4A11-904F-946626996807}">
      <dgm:prSet phldrT="[Текст]"/>
      <dgm:spPr>
        <a:solidFill>
          <a:srgbClr val="92D050"/>
        </a:solidFill>
      </dgm:spPr>
      <dgm:t>
        <a:bodyPr/>
        <a:lstStyle/>
        <a:p>
          <a:r>
            <a:rPr lang="ru-RU" b="1" dirty="0" smtClean="0">
              <a:solidFill>
                <a:srgbClr val="FF0000"/>
              </a:solidFill>
              <a:latin typeface="Segoe Print" pitchFamily="2" charset="0"/>
            </a:rPr>
            <a:t>СОДЕРЖАТЕЛЬНЫЙ РАЗДЕЛ</a:t>
          </a:r>
          <a:endParaRPr lang="ru-RU" dirty="0">
            <a:solidFill>
              <a:srgbClr val="FF0000"/>
            </a:solidFill>
            <a:latin typeface="Segoe Print" pitchFamily="2" charset="0"/>
          </a:endParaRPr>
        </a:p>
      </dgm:t>
    </dgm:pt>
    <dgm:pt modelId="{444F9300-7C65-483A-BFDF-FCAFD1D50F11}" type="parTrans" cxnId="{92D9C0E3-1BB6-45EF-AD39-52665067B026}">
      <dgm:prSet>
        <dgm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0CCC77B2-5890-45E7-A348-8330ACA94CB7}" type="sibTrans" cxnId="{92D9C0E3-1BB6-45EF-AD39-52665067B026}">
      <dgm:prSet/>
      <dgm:spPr/>
      <dgm:t>
        <a:bodyPr/>
        <a:lstStyle/>
        <a:p>
          <a:endParaRPr lang="ru-RU"/>
        </a:p>
      </dgm:t>
    </dgm:pt>
    <dgm:pt modelId="{984E1002-4CB3-4A73-86E8-293D25EC8C1A}">
      <dgm:prSet phldrT="[Текст]"/>
      <dgm:spPr>
        <a:solidFill>
          <a:srgbClr val="92D050"/>
        </a:solidFill>
      </dgm:spPr>
      <dgm:t>
        <a:bodyPr/>
        <a:lstStyle/>
        <a:p>
          <a:r>
            <a:rPr lang="ru-RU" b="1" dirty="0" smtClean="0">
              <a:solidFill>
                <a:srgbClr val="FF0000"/>
              </a:solidFill>
              <a:latin typeface="Segoe Print" pitchFamily="2" charset="0"/>
            </a:rPr>
            <a:t>ОРГАНИЗАЦИОННЫЙ РАЗДЕЛ</a:t>
          </a:r>
          <a:endParaRPr lang="ru-RU" dirty="0">
            <a:solidFill>
              <a:srgbClr val="FF0000"/>
            </a:solidFill>
            <a:latin typeface="Segoe Print" pitchFamily="2" charset="0"/>
          </a:endParaRPr>
        </a:p>
      </dgm:t>
    </dgm:pt>
    <dgm:pt modelId="{9FD0CD4C-49FC-48F3-8EE2-AF15F3EC526F}" type="parTrans" cxnId="{09E5C511-27E7-451C-85F7-3EBBC38E16A7}">
      <dgm:prSet>
        <dgm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B28CECFC-ED0F-484B-897D-44CD2AF879E5}" type="sibTrans" cxnId="{09E5C511-27E7-451C-85F7-3EBBC38E16A7}">
      <dgm:prSet/>
      <dgm:spPr/>
      <dgm:t>
        <a:bodyPr/>
        <a:lstStyle/>
        <a:p>
          <a:endParaRPr lang="ru-RU"/>
        </a:p>
      </dgm:t>
    </dgm:pt>
    <dgm:pt modelId="{B6432422-9E72-44C2-9352-A80CD4F49288}" type="pres">
      <dgm:prSet presAssocID="{F174C9B7-D5E8-4F83-95D1-0A95BAE8D2C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77E261-54B6-4836-8BDF-73E374101E30}" type="pres">
      <dgm:prSet presAssocID="{3C9B7634-7B0E-4900-81F0-B24859BD95B5}" presName="root1" presStyleCnt="0"/>
      <dgm:spPr/>
    </dgm:pt>
    <dgm:pt modelId="{C7020BB9-592C-4882-97B5-7755F6594819}" type="pres">
      <dgm:prSet presAssocID="{3C9B7634-7B0E-4900-81F0-B24859BD95B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CF86E7-A720-4884-A1F7-5E7EF7A4BB9E}" type="pres">
      <dgm:prSet presAssocID="{3C9B7634-7B0E-4900-81F0-B24859BD95B5}" presName="level2hierChild" presStyleCnt="0"/>
      <dgm:spPr/>
    </dgm:pt>
    <dgm:pt modelId="{06B43D67-1414-4EC2-932F-E392BC69D3BC}" type="pres">
      <dgm:prSet presAssocID="{D0D2B864-7CA9-4A17-875B-D78AD3E16AC3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7F5E1ECC-83DC-41CD-922C-19DEC36F1072}" type="pres">
      <dgm:prSet presAssocID="{D0D2B864-7CA9-4A17-875B-D78AD3E16AC3}" presName="connTx" presStyleLbl="parChTrans1D2" presStyleIdx="0" presStyleCnt="3"/>
      <dgm:spPr/>
      <dgm:t>
        <a:bodyPr/>
        <a:lstStyle/>
        <a:p>
          <a:endParaRPr lang="ru-RU"/>
        </a:p>
      </dgm:t>
    </dgm:pt>
    <dgm:pt modelId="{71EA7496-9281-4D01-84DA-D5348CE3EFAA}" type="pres">
      <dgm:prSet presAssocID="{85E8AB4C-70E9-4EFF-BDAE-B90EBEA013DF}" presName="root2" presStyleCnt="0"/>
      <dgm:spPr/>
    </dgm:pt>
    <dgm:pt modelId="{FC3628CB-33DF-4C8C-BFB3-83034D6B00DD}" type="pres">
      <dgm:prSet presAssocID="{85E8AB4C-70E9-4EFF-BDAE-B90EBEA013DF}" presName="LevelTwoTextNode" presStyleLbl="asst1" presStyleIdx="0" presStyleCnt="1" custLinFactNeighborX="971" custLinFactNeighborY="-1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5D6847-2DAD-470D-92BA-186AF2DA8027}" type="pres">
      <dgm:prSet presAssocID="{85E8AB4C-70E9-4EFF-BDAE-B90EBEA013DF}" presName="level3hierChild" presStyleCnt="0"/>
      <dgm:spPr/>
    </dgm:pt>
    <dgm:pt modelId="{6E3A2FD3-18FD-4E81-90B1-BB68AE146BC4}" type="pres">
      <dgm:prSet presAssocID="{444F9300-7C65-483A-BFDF-FCAFD1D50F11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D249B252-A874-425E-BAC0-566BD80E9A32}" type="pres">
      <dgm:prSet presAssocID="{444F9300-7C65-483A-BFDF-FCAFD1D50F11}" presName="connTx" presStyleLbl="parChTrans1D2" presStyleIdx="1" presStyleCnt="3"/>
      <dgm:spPr/>
      <dgm:t>
        <a:bodyPr/>
        <a:lstStyle/>
        <a:p>
          <a:endParaRPr lang="ru-RU"/>
        </a:p>
      </dgm:t>
    </dgm:pt>
    <dgm:pt modelId="{9D7A8FA2-1072-4A66-88D8-9411D02D788D}" type="pres">
      <dgm:prSet presAssocID="{58FDB5F2-28B3-4A11-904F-946626996807}" presName="root2" presStyleCnt="0"/>
      <dgm:spPr/>
    </dgm:pt>
    <dgm:pt modelId="{383713BF-3432-4ECF-9CAD-988047FD01C0}" type="pres">
      <dgm:prSet presAssocID="{58FDB5F2-28B3-4A11-904F-94662699680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B78E3C-747D-4D72-B1D5-8CCCEF896C1F}" type="pres">
      <dgm:prSet presAssocID="{58FDB5F2-28B3-4A11-904F-946626996807}" presName="level3hierChild" presStyleCnt="0"/>
      <dgm:spPr/>
    </dgm:pt>
    <dgm:pt modelId="{91C643A4-601D-4E83-B07C-F06DD95DBCAE}" type="pres">
      <dgm:prSet presAssocID="{9FD0CD4C-49FC-48F3-8EE2-AF15F3EC526F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6B711712-1D84-4E72-9136-AE70CDB73ECE}" type="pres">
      <dgm:prSet presAssocID="{9FD0CD4C-49FC-48F3-8EE2-AF15F3EC526F}" presName="connTx" presStyleLbl="parChTrans1D2" presStyleIdx="2" presStyleCnt="3"/>
      <dgm:spPr/>
      <dgm:t>
        <a:bodyPr/>
        <a:lstStyle/>
        <a:p>
          <a:endParaRPr lang="ru-RU"/>
        </a:p>
      </dgm:t>
    </dgm:pt>
    <dgm:pt modelId="{41953B3B-715C-459C-A1BE-FF5A677D2279}" type="pres">
      <dgm:prSet presAssocID="{984E1002-4CB3-4A73-86E8-293D25EC8C1A}" presName="root2" presStyleCnt="0"/>
      <dgm:spPr/>
    </dgm:pt>
    <dgm:pt modelId="{BBD9A5B7-56EA-4950-8BA8-4B010C68DB5D}" type="pres">
      <dgm:prSet presAssocID="{984E1002-4CB3-4A73-86E8-293D25EC8C1A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842FBD-5272-4982-95A6-AC45A1ADB7F3}" type="pres">
      <dgm:prSet presAssocID="{984E1002-4CB3-4A73-86E8-293D25EC8C1A}" presName="level3hierChild" presStyleCnt="0"/>
      <dgm:spPr/>
    </dgm:pt>
  </dgm:ptLst>
  <dgm:cxnLst>
    <dgm:cxn modelId="{6F776106-1515-4F7C-8A2E-B8EE0B40A60C}" srcId="{F174C9B7-D5E8-4F83-95D1-0A95BAE8D2C0}" destId="{3C9B7634-7B0E-4900-81F0-B24859BD95B5}" srcOrd="0" destOrd="0" parTransId="{4D7FFF0B-3122-43AC-94F9-A73B2F54C83C}" sibTransId="{83835185-D37A-45CF-B053-AB941D3BBAC7}"/>
    <dgm:cxn modelId="{BCBCCA7F-8EFA-43B1-857B-DD7FF8A6B7F1}" type="presOf" srcId="{9FD0CD4C-49FC-48F3-8EE2-AF15F3EC526F}" destId="{6B711712-1D84-4E72-9136-AE70CDB73ECE}" srcOrd="1" destOrd="0" presId="urn:microsoft.com/office/officeart/2005/8/layout/hierarchy2"/>
    <dgm:cxn modelId="{C15A9E2B-CC5C-4914-973A-76F2A1EFC029}" type="presOf" srcId="{D0D2B864-7CA9-4A17-875B-D78AD3E16AC3}" destId="{7F5E1ECC-83DC-41CD-922C-19DEC36F1072}" srcOrd="1" destOrd="0" presId="urn:microsoft.com/office/officeart/2005/8/layout/hierarchy2"/>
    <dgm:cxn modelId="{B8C65327-3B1B-4501-A15C-8B517CD8B9E7}" type="presOf" srcId="{D0D2B864-7CA9-4A17-875B-D78AD3E16AC3}" destId="{06B43D67-1414-4EC2-932F-E392BC69D3BC}" srcOrd="0" destOrd="0" presId="urn:microsoft.com/office/officeart/2005/8/layout/hierarchy2"/>
    <dgm:cxn modelId="{444C99D5-24B5-4DA7-A7E5-0705AA0B45B9}" type="presOf" srcId="{F174C9B7-D5E8-4F83-95D1-0A95BAE8D2C0}" destId="{B6432422-9E72-44C2-9352-A80CD4F49288}" srcOrd="0" destOrd="0" presId="urn:microsoft.com/office/officeart/2005/8/layout/hierarchy2"/>
    <dgm:cxn modelId="{D32879BF-83BF-4953-9577-D0C48EF032A4}" type="presOf" srcId="{984E1002-4CB3-4A73-86E8-293D25EC8C1A}" destId="{BBD9A5B7-56EA-4950-8BA8-4B010C68DB5D}" srcOrd="0" destOrd="0" presId="urn:microsoft.com/office/officeart/2005/8/layout/hierarchy2"/>
    <dgm:cxn modelId="{92D9C0E3-1BB6-45EF-AD39-52665067B026}" srcId="{3C9B7634-7B0E-4900-81F0-B24859BD95B5}" destId="{58FDB5F2-28B3-4A11-904F-946626996807}" srcOrd="1" destOrd="0" parTransId="{444F9300-7C65-483A-BFDF-FCAFD1D50F11}" sibTransId="{0CCC77B2-5890-45E7-A348-8330ACA94CB7}"/>
    <dgm:cxn modelId="{4959740A-4D09-4D8C-9E42-54AC433E343D}" type="presOf" srcId="{3C9B7634-7B0E-4900-81F0-B24859BD95B5}" destId="{C7020BB9-592C-4882-97B5-7755F6594819}" srcOrd="0" destOrd="0" presId="urn:microsoft.com/office/officeart/2005/8/layout/hierarchy2"/>
    <dgm:cxn modelId="{E705CCF2-8D56-4C29-A3CF-E0806CBF33B9}" type="presOf" srcId="{444F9300-7C65-483A-BFDF-FCAFD1D50F11}" destId="{D249B252-A874-425E-BAC0-566BD80E9A32}" srcOrd="1" destOrd="0" presId="urn:microsoft.com/office/officeart/2005/8/layout/hierarchy2"/>
    <dgm:cxn modelId="{4F505D60-14D2-4BA7-B5EF-A9ED75485C66}" type="presOf" srcId="{444F9300-7C65-483A-BFDF-FCAFD1D50F11}" destId="{6E3A2FD3-18FD-4E81-90B1-BB68AE146BC4}" srcOrd="0" destOrd="0" presId="urn:microsoft.com/office/officeart/2005/8/layout/hierarchy2"/>
    <dgm:cxn modelId="{D603EE8E-E107-4CC6-81E3-2B2F4C4F8B46}" type="presOf" srcId="{58FDB5F2-28B3-4A11-904F-946626996807}" destId="{383713BF-3432-4ECF-9CAD-988047FD01C0}" srcOrd="0" destOrd="0" presId="urn:microsoft.com/office/officeart/2005/8/layout/hierarchy2"/>
    <dgm:cxn modelId="{855982B5-36C4-4F98-90B3-8827D74A19A2}" type="presOf" srcId="{85E8AB4C-70E9-4EFF-BDAE-B90EBEA013DF}" destId="{FC3628CB-33DF-4C8C-BFB3-83034D6B00DD}" srcOrd="0" destOrd="0" presId="urn:microsoft.com/office/officeart/2005/8/layout/hierarchy2"/>
    <dgm:cxn modelId="{1EBA5503-0037-4C97-8B6E-DD649D4A0381}" type="presOf" srcId="{9FD0CD4C-49FC-48F3-8EE2-AF15F3EC526F}" destId="{91C643A4-601D-4E83-B07C-F06DD95DBCAE}" srcOrd="0" destOrd="0" presId="urn:microsoft.com/office/officeart/2005/8/layout/hierarchy2"/>
    <dgm:cxn modelId="{09E5C511-27E7-451C-85F7-3EBBC38E16A7}" srcId="{3C9B7634-7B0E-4900-81F0-B24859BD95B5}" destId="{984E1002-4CB3-4A73-86E8-293D25EC8C1A}" srcOrd="2" destOrd="0" parTransId="{9FD0CD4C-49FC-48F3-8EE2-AF15F3EC526F}" sibTransId="{B28CECFC-ED0F-484B-897D-44CD2AF879E5}"/>
    <dgm:cxn modelId="{E22A5B37-B4CF-4162-95D2-CBC37153BBE4}" srcId="{3C9B7634-7B0E-4900-81F0-B24859BD95B5}" destId="{85E8AB4C-70E9-4EFF-BDAE-B90EBEA013DF}" srcOrd="0" destOrd="0" parTransId="{D0D2B864-7CA9-4A17-875B-D78AD3E16AC3}" sibTransId="{25545421-BE2E-43DC-81D3-04838314224B}"/>
    <dgm:cxn modelId="{C2CD4AE5-DF1A-49C0-931A-C0A44644A192}" type="presParOf" srcId="{B6432422-9E72-44C2-9352-A80CD4F49288}" destId="{6277E261-54B6-4836-8BDF-73E374101E30}" srcOrd="0" destOrd="0" presId="urn:microsoft.com/office/officeart/2005/8/layout/hierarchy2"/>
    <dgm:cxn modelId="{426211EC-2BCE-4920-94D9-E21B9E681533}" type="presParOf" srcId="{6277E261-54B6-4836-8BDF-73E374101E30}" destId="{C7020BB9-592C-4882-97B5-7755F6594819}" srcOrd="0" destOrd="0" presId="urn:microsoft.com/office/officeart/2005/8/layout/hierarchy2"/>
    <dgm:cxn modelId="{0451BA88-DEAD-4D2E-A45B-B4A1797F3EC6}" type="presParOf" srcId="{6277E261-54B6-4836-8BDF-73E374101E30}" destId="{C6CF86E7-A720-4884-A1F7-5E7EF7A4BB9E}" srcOrd="1" destOrd="0" presId="urn:microsoft.com/office/officeart/2005/8/layout/hierarchy2"/>
    <dgm:cxn modelId="{8D414200-0815-4545-AFCC-34A407AF8559}" type="presParOf" srcId="{C6CF86E7-A720-4884-A1F7-5E7EF7A4BB9E}" destId="{06B43D67-1414-4EC2-932F-E392BC69D3BC}" srcOrd="0" destOrd="0" presId="urn:microsoft.com/office/officeart/2005/8/layout/hierarchy2"/>
    <dgm:cxn modelId="{861D862F-AB65-4658-8B00-71654AE8A889}" type="presParOf" srcId="{06B43D67-1414-4EC2-932F-E392BC69D3BC}" destId="{7F5E1ECC-83DC-41CD-922C-19DEC36F1072}" srcOrd="0" destOrd="0" presId="urn:microsoft.com/office/officeart/2005/8/layout/hierarchy2"/>
    <dgm:cxn modelId="{763CA4DB-767A-4770-9D8F-45495F7FE325}" type="presParOf" srcId="{C6CF86E7-A720-4884-A1F7-5E7EF7A4BB9E}" destId="{71EA7496-9281-4D01-84DA-D5348CE3EFAA}" srcOrd="1" destOrd="0" presId="urn:microsoft.com/office/officeart/2005/8/layout/hierarchy2"/>
    <dgm:cxn modelId="{74567269-77FC-4B5B-AFC6-C67FA3672260}" type="presParOf" srcId="{71EA7496-9281-4D01-84DA-D5348CE3EFAA}" destId="{FC3628CB-33DF-4C8C-BFB3-83034D6B00DD}" srcOrd="0" destOrd="0" presId="urn:microsoft.com/office/officeart/2005/8/layout/hierarchy2"/>
    <dgm:cxn modelId="{8401662F-F6EE-4A9A-9FC3-5ED909EAC115}" type="presParOf" srcId="{71EA7496-9281-4D01-84DA-D5348CE3EFAA}" destId="{9C5D6847-2DAD-470D-92BA-186AF2DA8027}" srcOrd="1" destOrd="0" presId="urn:microsoft.com/office/officeart/2005/8/layout/hierarchy2"/>
    <dgm:cxn modelId="{6410CC49-21B2-48BE-B086-70E7263F0C91}" type="presParOf" srcId="{C6CF86E7-A720-4884-A1F7-5E7EF7A4BB9E}" destId="{6E3A2FD3-18FD-4E81-90B1-BB68AE146BC4}" srcOrd="2" destOrd="0" presId="urn:microsoft.com/office/officeart/2005/8/layout/hierarchy2"/>
    <dgm:cxn modelId="{F594DA03-AF93-4414-B668-A45A263078E2}" type="presParOf" srcId="{6E3A2FD3-18FD-4E81-90B1-BB68AE146BC4}" destId="{D249B252-A874-425E-BAC0-566BD80E9A32}" srcOrd="0" destOrd="0" presId="urn:microsoft.com/office/officeart/2005/8/layout/hierarchy2"/>
    <dgm:cxn modelId="{DF3CE9BD-EA8A-479E-8712-0212CA943257}" type="presParOf" srcId="{C6CF86E7-A720-4884-A1F7-5E7EF7A4BB9E}" destId="{9D7A8FA2-1072-4A66-88D8-9411D02D788D}" srcOrd="3" destOrd="0" presId="urn:microsoft.com/office/officeart/2005/8/layout/hierarchy2"/>
    <dgm:cxn modelId="{98093574-EAE7-4E11-ABE6-013D1FCFA55A}" type="presParOf" srcId="{9D7A8FA2-1072-4A66-88D8-9411D02D788D}" destId="{383713BF-3432-4ECF-9CAD-988047FD01C0}" srcOrd="0" destOrd="0" presId="urn:microsoft.com/office/officeart/2005/8/layout/hierarchy2"/>
    <dgm:cxn modelId="{8A8E60C8-F51C-49D7-A65D-E91567C65145}" type="presParOf" srcId="{9D7A8FA2-1072-4A66-88D8-9411D02D788D}" destId="{C7B78E3C-747D-4D72-B1D5-8CCCEF896C1F}" srcOrd="1" destOrd="0" presId="urn:microsoft.com/office/officeart/2005/8/layout/hierarchy2"/>
    <dgm:cxn modelId="{CE16E15C-308A-4407-8A8D-F01123B8D9C7}" type="presParOf" srcId="{C6CF86E7-A720-4884-A1F7-5E7EF7A4BB9E}" destId="{91C643A4-601D-4E83-B07C-F06DD95DBCAE}" srcOrd="4" destOrd="0" presId="urn:microsoft.com/office/officeart/2005/8/layout/hierarchy2"/>
    <dgm:cxn modelId="{32803B20-2A4C-4AB5-8930-6CFDD63011E8}" type="presParOf" srcId="{91C643A4-601D-4E83-B07C-F06DD95DBCAE}" destId="{6B711712-1D84-4E72-9136-AE70CDB73ECE}" srcOrd="0" destOrd="0" presId="urn:microsoft.com/office/officeart/2005/8/layout/hierarchy2"/>
    <dgm:cxn modelId="{AA79E085-1901-4D61-953D-8ABFF6C6B0C7}" type="presParOf" srcId="{C6CF86E7-A720-4884-A1F7-5E7EF7A4BB9E}" destId="{41953B3B-715C-459C-A1BE-FF5A677D2279}" srcOrd="5" destOrd="0" presId="urn:microsoft.com/office/officeart/2005/8/layout/hierarchy2"/>
    <dgm:cxn modelId="{A3214907-A451-4864-BB96-296EEA10119F}" type="presParOf" srcId="{41953B3B-715C-459C-A1BE-FF5A677D2279}" destId="{BBD9A5B7-56EA-4950-8BA8-4B010C68DB5D}" srcOrd="0" destOrd="0" presId="urn:microsoft.com/office/officeart/2005/8/layout/hierarchy2"/>
    <dgm:cxn modelId="{638B062D-ADAF-453F-A501-239CF3EEB10A}" type="presParOf" srcId="{41953B3B-715C-459C-A1BE-FF5A677D2279}" destId="{16842FBD-5272-4982-95A6-AC45A1ADB7F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BFCFB2-A1A7-48CE-89D9-F0BB26A9AC11}" type="doc">
      <dgm:prSet loTypeId="urn:microsoft.com/office/officeart/2005/8/layout/cycle6" loCatId="relationship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EA5D673-8B23-45BE-8550-F1E8DB77A1FE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6600"/>
              </a:solidFill>
              <a:latin typeface="Segoe Print" pitchFamily="2" charset="0"/>
            </a:rPr>
            <a:t>Познавательное развитие</a:t>
          </a:r>
          <a:endParaRPr lang="ru-RU" sz="1800" b="1" dirty="0">
            <a:solidFill>
              <a:srgbClr val="006600"/>
            </a:solidFill>
            <a:latin typeface="Segoe Print" pitchFamily="2" charset="0"/>
          </a:endParaRPr>
        </a:p>
      </dgm:t>
    </dgm:pt>
    <dgm:pt modelId="{6883BDAE-96AA-4133-9675-EEA095433963}" type="parTrans" cxnId="{40B8A90E-02B4-4762-9635-1A184ACC4676}">
      <dgm:prSet/>
      <dgm:spPr/>
      <dgm:t>
        <a:bodyPr/>
        <a:lstStyle/>
        <a:p>
          <a:endParaRPr lang="ru-RU"/>
        </a:p>
      </dgm:t>
    </dgm:pt>
    <dgm:pt modelId="{486373A4-F23E-4E83-8798-53A93C4D25CF}" type="sibTrans" cxnId="{40B8A90E-02B4-4762-9635-1A184ACC4676}">
      <dgm:prSet/>
      <dgm:spPr/>
      <dgm:t>
        <a:bodyPr/>
        <a:lstStyle/>
        <a:p>
          <a:endParaRPr lang="ru-RU"/>
        </a:p>
      </dgm:t>
    </dgm:pt>
    <dgm:pt modelId="{94497766-8523-4FC6-8CAA-E0956D535405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6600"/>
              </a:solidFill>
              <a:latin typeface="Segoe Print" pitchFamily="2" charset="0"/>
            </a:rPr>
            <a:t>Художественно-эстетическое развитие</a:t>
          </a:r>
          <a:endParaRPr lang="ru-RU" sz="1800" b="1" dirty="0">
            <a:solidFill>
              <a:srgbClr val="006600"/>
            </a:solidFill>
            <a:latin typeface="Segoe Print" pitchFamily="2" charset="0"/>
          </a:endParaRPr>
        </a:p>
      </dgm:t>
    </dgm:pt>
    <dgm:pt modelId="{3A6C3277-F7E2-4E0E-970B-808A67B18B4C}" type="parTrans" cxnId="{C59B2EBB-F67E-4487-84CD-F975F0DF40EF}">
      <dgm:prSet/>
      <dgm:spPr/>
      <dgm:t>
        <a:bodyPr/>
        <a:lstStyle/>
        <a:p>
          <a:endParaRPr lang="ru-RU"/>
        </a:p>
      </dgm:t>
    </dgm:pt>
    <dgm:pt modelId="{7C143220-8982-4307-8644-3ABE2D74C49E}" type="sibTrans" cxnId="{C59B2EBB-F67E-4487-84CD-F975F0DF40EF}">
      <dgm:prSet/>
      <dgm:spPr/>
      <dgm:t>
        <a:bodyPr/>
        <a:lstStyle/>
        <a:p>
          <a:endParaRPr lang="ru-RU"/>
        </a:p>
      </dgm:t>
    </dgm:pt>
    <dgm:pt modelId="{814D6EAA-B06F-4A1A-8286-09F97F78B03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6600"/>
              </a:solidFill>
              <a:latin typeface="Segoe Print" pitchFamily="2" charset="0"/>
            </a:rPr>
            <a:t>Социально-коммуникативное развитие</a:t>
          </a:r>
          <a:endParaRPr lang="ru-RU" sz="1800" b="1" dirty="0">
            <a:solidFill>
              <a:srgbClr val="006600"/>
            </a:solidFill>
            <a:latin typeface="Segoe Print" pitchFamily="2" charset="0"/>
          </a:endParaRPr>
        </a:p>
      </dgm:t>
    </dgm:pt>
    <dgm:pt modelId="{D099689C-AEEC-4267-8AC4-30CC73E35CBD}" type="parTrans" cxnId="{BD506AB9-DA3A-4D94-A1D8-BE9F894E6139}">
      <dgm:prSet/>
      <dgm:spPr/>
      <dgm:t>
        <a:bodyPr/>
        <a:lstStyle/>
        <a:p>
          <a:endParaRPr lang="ru-RU"/>
        </a:p>
      </dgm:t>
    </dgm:pt>
    <dgm:pt modelId="{4463BDB5-765C-4E7A-B056-A135DEF06C2F}" type="sibTrans" cxnId="{BD506AB9-DA3A-4D94-A1D8-BE9F894E6139}">
      <dgm:prSet/>
      <dgm:spPr/>
      <dgm:t>
        <a:bodyPr/>
        <a:lstStyle/>
        <a:p>
          <a:endParaRPr lang="ru-RU"/>
        </a:p>
      </dgm:t>
    </dgm:pt>
    <dgm:pt modelId="{716324F0-4926-4281-A6E6-7D328A1C6F6F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6600"/>
              </a:solidFill>
              <a:latin typeface="Segoe Print" pitchFamily="2" charset="0"/>
            </a:rPr>
            <a:t>Физическое развитие</a:t>
          </a:r>
          <a:endParaRPr lang="ru-RU" sz="1800" b="1" dirty="0">
            <a:solidFill>
              <a:srgbClr val="006600"/>
            </a:solidFill>
            <a:latin typeface="Segoe Print" pitchFamily="2" charset="0"/>
          </a:endParaRPr>
        </a:p>
      </dgm:t>
    </dgm:pt>
    <dgm:pt modelId="{1E7955EF-5FA6-4287-8157-D33857CBEDC8}" type="parTrans" cxnId="{7E82F400-14AB-4C24-A17D-56D4249DCA9C}">
      <dgm:prSet/>
      <dgm:spPr/>
      <dgm:t>
        <a:bodyPr/>
        <a:lstStyle/>
        <a:p>
          <a:endParaRPr lang="ru-RU"/>
        </a:p>
      </dgm:t>
    </dgm:pt>
    <dgm:pt modelId="{1B732C92-CEC7-4FF5-BCE3-43EBB4A2F41C}" type="sibTrans" cxnId="{7E82F400-14AB-4C24-A17D-56D4249DCA9C}">
      <dgm:prSet/>
      <dgm:spPr/>
      <dgm:t>
        <a:bodyPr/>
        <a:lstStyle/>
        <a:p>
          <a:endParaRPr lang="ru-RU"/>
        </a:p>
      </dgm:t>
    </dgm:pt>
    <dgm:pt modelId="{D9D0370F-5A5A-4B7B-BAEF-F3CD6FAA5A24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6600"/>
              </a:solidFill>
              <a:latin typeface="Segoe Print" pitchFamily="2" charset="0"/>
            </a:rPr>
            <a:t>Речевое развитие</a:t>
          </a:r>
          <a:endParaRPr lang="ru-RU" sz="1800" b="1" dirty="0">
            <a:solidFill>
              <a:srgbClr val="006600"/>
            </a:solidFill>
            <a:latin typeface="Segoe Print" pitchFamily="2" charset="0"/>
          </a:endParaRPr>
        </a:p>
      </dgm:t>
    </dgm:pt>
    <dgm:pt modelId="{29C109D6-EAC5-43B1-9AC2-6D0B7164B74C}" type="parTrans" cxnId="{5176F93A-F2AA-431C-8A69-0B6539327261}">
      <dgm:prSet/>
      <dgm:spPr/>
      <dgm:t>
        <a:bodyPr/>
        <a:lstStyle/>
        <a:p>
          <a:endParaRPr lang="ru-RU"/>
        </a:p>
      </dgm:t>
    </dgm:pt>
    <dgm:pt modelId="{10A2C44F-B2E5-41AC-B38C-01BC867232A5}" type="sibTrans" cxnId="{5176F93A-F2AA-431C-8A69-0B6539327261}">
      <dgm:prSet/>
      <dgm:spPr/>
      <dgm:t>
        <a:bodyPr/>
        <a:lstStyle/>
        <a:p>
          <a:endParaRPr lang="ru-RU"/>
        </a:p>
      </dgm:t>
    </dgm:pt>
    <dgm:pt modelId="{A41BC1EA-3417-4C38-B069-7378F4CB4713}" type="pres">
      <dgm:prSet presAssocID="{18BFCFB2-A1A7-48CE-89D9-F0BB26A9AC1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4E5B70-29D1-45D6-80B6-7D8B3CF346F3}" type="pres">
      <dgm:prSet presAssocID="{AEA5D673-8B23-45BE-8550-F1E8DB77A1FE}" presName="node" presStyleLbl="node1" presStyleIdx="0" presStyleCnt="5" custScaleX="156510" custScaleY="118521" custRadScaleRad="85333" custRadScaleInc="92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D52703-108D-4A9A-A9A9-D46499888456}" type="pres">
      <dgm:prSet presAssocID="{AEA5D673-8B23-45BE-8550-F1E8DB77A1FE}" presName="spNode" presStyleCnt="0"/>
      <dgm:spPr/>
    </dgm:pt>
    <dgm:pt modelId="{885B79CD-0BB1-44A5-B1E0-56D5104E887A}" type="pres">
      <dgm:prSet presAssocID="{486373A4-F23E-4E83-8798-53A93C4D25CF}" presName="sibTrans" presStyleLbl="sibTrans1D1" presStyleIdx="0" presStyleCnt="5"/>
      <dgm:spPr/>
      <dgm:t>
        <a:bodyPr/>
        <a:lstStyle/>
        <a:p>
          <a:endParaRPr lang="ru-RU"/>
        </a:p>
      </dgm:t>
    </dgm:pt>
    <dgm:pt modelId="{63E321D6-3E92-41E7-9AB8-D36BECE8E989}" type="pres">
      <dgm:prSet presAssocID="{94497766-8523-4FC6-8CAA-E0956D535405}" presName="node" presStyleLbl="node1" presStyleIdx="1" presStyleCnt="5" custScaleX="170218" custScaleY="118521" custRadScaleRad="96561" custRadScaleInc="334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4B1F8F-DD1D-40BC-A1B8-81DCCFFC41C6}" type="pres">
      <dgm:prSet presAssocID="{94497766-8523-4FC6-8CAA-E0956D535405}" presName="spNode" presStyleCnt="0"/>
      <dgm:spPr/>
    </dgm:pt>
    <dgm:pt modelId="{61983E8E-F500-481F-8264-2BAEAA8DEB91}" type="pres">
      <dgm:prSet presAssocID="{7C143220-8982-4307-8644-3ABE2D74C49E}" presName="sibTrans" presStyleLbl="sibTrans1D1" presStyleIdx="1" presStyleCnt="5"/>
      <dgm:spPr/>
      <dgm:t>
        <a:bodyPr/>
        <a:lstStyle/>
        <a:p>
          <a:endParaRPr lang="ru-RU"/>
        </a:p>
      </dgm:t>
    </dgm:pt>
    <dgm:pt modelId="{28C8B167-C31A-45AF-97AB-C1FA814DF67E}" type="pres">
      <dgm:prSet presAssocID="{814D6EAA-B06F-4A1A-8286-09F97F78B036}" presName="node" presStyleLbl="node1" presStyleIdx="2" presStyleCnt="5" custScaleX="156510" custScaleY="118521" custRadScaleRad="91840" custRadScaleInc="-536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DF68D3-ACDF-470C-ABF3-2F44D31F6667}" type="pres">
      <dgm:prSet presAssocID="{814D6EAA-B06F-4A1A-8286-09F97F78B036}" presName="spNode" presStyleCnt="0"/>
      <dgm:spPr/>
    </dgm:pt>
    <dgm:pt modelId="{6860A009-A752-407B-BF63-61F5D0DB5E35}" type="pres">
      <dgm:prSet presAssocID="{4463BDB5-765C-4E7A-B056-A135DEF06C2F}" presName="sibTrans" presStyleLbl="sibTrans1D1" presStyleIdx="2" presStyleCnt="5"/>
      <dgm:spPr/>
      <dgm:t>
        <a:bodyPr/>
        <a:lstStyle/>
        <a:p>
          <a:endParaRPr lang="ru-RU"/>
        </a:p>
      </dgm:t>
    </dgm:pt>
    <dgm:pt modelId="{FD30C4D9-092A-4EE8-A3DF-8C128C892F62}" type="pres">
      <dgm:prSet presAssocID="{716324F0-4926-4281-A6E6-7D328A1C6F6F}" presName="node" presStyleLbl="node1" presStyleIdx="3" presStyleCnt="5" custScaleX="156510" custScaleY="118521" custRadScaleRad="94741" custRadScaleInc="59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2DDF7D-314C-4CB6-A5E1-1B9763B280C1}" type="pres">
      <dgm:prSet presAssocID="{716324F0-4926-4281-A6E6-7D328A1C6F6F}" presName="spNode" presStyleCnt="0"/>
      <dgm:spPr/>
    </dgm:pt>
    <dgm:pt modelId="{D0513926-FEE5-435F-A7B8-58CA7D238E73}" type="pres">
      <dgm:prSet presAssocID="{1B732C92-CEC7-4FF5-BCE3-43EBB4A2F41C}" presName="sibTrans" presStyleLbl="sibTrans1D1" presStyleIdx="3" presStyleCnt="5"/>
      <dgm:spPr/>
      <dgm:t>
        <a:bodyPr/>
        <a:lstStyle/>
        <a:p>
          <a:endParaRPr lang="ru-RU"/>
        </a:p>
      </dgm:t>
    </dgm:pt>
    <dgm:pt modelId="{42B4D845-4E32-4E5A-A1B4-4507B73C63C4}" type="pres">
      <dgm:prSet presAssocID="{D9D0370F-5A5A-4B7B-BAEF-F3CD6FAA5A24}" presName="node" presStyleLbl="node1" presStyleIdx="4" presStyleCnt="5" custScaleX="156510" custScaleY="118521" custRadScaleRad="96561" custRadScaleInc="-334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CC2F2A-C23A-46AA-8681-CD21E008553E}" type="pres">
      <dgm:prSet presAssocID="{D9D0370F-5A5A-4B7B-BAEF-F3CD6FAA5A24}" presName="spNode" presStyleCnt="0"/>
      <dgm:spPr/>
    </dgm:pt>
    <dgm:pt modelId="{8F57D7B8-73C4-4045-A80F-50BC978D753A}" type="pres">
      <dgm:prSet presAssocID="{10A2C44F-B2E5-41AC-B38C-01BC867232A5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CAFAB903-6F34-4EE5-A2E3-5DCB7BE676F2}" type="presOf" srcId="{486373A4-F23E-4E83-8798-53A93C4D25CF}" destId="{885B79CD-0BB1-44A5-B1E0-56D5104E887A}" srcOrd="0" destOrd="0" presId="urn:microsoft.com/office/officeart/2005/8/layout/cycle6"/>
    <dgm:cxn modelId="{9C20C794-942C-4A49-A5B4-14F7483EDE46}" type="presOf" srcId="{D9D0370F-5A5A-4B7B-BAEF-F3CD6FAA5A24}" destId="{42B4D845-4E32-4E5A-A1B4-4507B73C63C4}" srcOrd="0" destOrd="0" presId="urn:microsoft.com/office/officeart/2005/8/layout/cycle6"/>
    <dgm:cxn modelId="{A21B2F2F-2B88-4E3E-A099-67F36F7BC831}" type="presOf" srcId="{814D6EAA-B06F-4A1A-8286-09F97F78B036}" destId="{28C8B167-C31A-45AF-97AB-C1FA814DF67E}" srcOrd="0" destOrd="0" presId="urn:microsoft.com/office/officeart/2005/8/layout/cycle6"/>
    <dgm:cxn modelId="{7E82F400-14AB-4C24-A17D-56D4249DCA9C}" srcId="{18BFCFB2-A1A7-48CE-89D9-F0BB26A9AC11}" destId="{716324F0-4926-4281-A6E6-7D328A1C6F6F}" srcOrd="3" destOrd="0" parTransId="{1E7955EF-5FA6-4287-8157-D33857CBEDC8}" sibTransId="{1B732C92-CEC7-4FF5-BCE3-43EBB4A2F41C}"/>
    <dgm:cxn modelId="{C8722E87-0818-4251-9956-73DCAD486030}" type="presOf" srcId="{1B732C92-CEC7-4FF5-BCE3-43EBB4A2F41C}" destId="{D0513926-FEE5-435F-A7B8-58CA7D238E73}" srcOrd="0" destOrd="0" presId="urn:microsoft.com/office/officeart/2005/8/layout/cycle6"/>
    <dgm:cxn modelId="{05D3DA7A-562D-413A-BAFE-0489B95A472C}" type="presOf" srcId="{7C143220-8982-4307-8644-3ABE2D74C49E}" destId="{61983E8E-F500-481F-8264-2BAEAA8DEB91}" srcOrd="0" destOrd="0" presId="urn:microsoft.com/office/officeart/2005/8/layout/cycle6"/>
    <dgm:cxn modelId="{C66497D9-A889-49BD-97E4-2ADEC4A5AAB3}" type="presOf" srcId="{4463BDB5-765C-4E7A-B056-A135DEF06C2F}" destId="{6860A009-A752-407B-BF63-61F5D0DB5E35}" srcOrd="0" destOrd="0" presId="urn:microsoft.com/office/officeart/2005/8/layout/cycle6"/>
    <dgm:cxn modelId="{FDFE7D26-7653-47C6-ABCA-802B6F2C378C}" type="presOf" srcId="{18BFCFB2-A1A7-48CE-89D9-F0BB26A9AC11}" destId="{A41BC1EA-3417-4C38-B069-7378F4CB4713}" srcOrd="0" destOrd="0" presId="urn:microsoft.com/office/officeart/2005/8/layout/cycle6"/>
    <dgm:cxn modelId="{BD506AB9-DA3A-4D94-A1D8-BE9F894E6139}" srcId="{18BFCFB2-A1A7-48CE-89D9-F0BB26A9AC11}" destId="{814D6EAA-B06F-4A1A-8286-09F97F78B036}" srcOrd="2" destOrd="0" parTransId="{D099689C-AEEC-4267-8AC4-30CC73E35CBD}" sibTransId="{4463BDB5-765C-4E7A-B056-A135DEF06C2F}"/>
    <dgm:cxn modelId="{40B8A90E-02B4-4762-9635-1A184ACC4676}" srcId="{18BFCFB2-A1A7-48CE-89D9-F0BB26A9AC11}" destId="{AEA5D673-8B23-45BE-8550-F1E8DB77A1FE}" srcOrd="0" destOrd="0" parTransId="{6883BDAE-96AA-4133-9675-EEA095433963}" sibTransId="{486373A4-F23E-4E83-8798-53A93C4D25CF}"/>
    <dgm:cxn modelId="{5176F93A-F2AA-431C-8A69-0B6539327261}" srcId="{18BFCFB2-A1A7-48CE-89D9-F0BB26A9AC11}" destId="{D9D0370F-5A5A-4B7B-BAEF-F3CD6FAA5A24}" srcOrd="4" destOrd="0" parTransId="{29C109D6-EAC5-43B1-9AC2-6D0B7164B74C}" sibTransId="{10A2C44F-B2E5-41AC-B38C-01BC867232A5}"/>
    <dgm:cxn modelId="{E7714CA0-96F5-44B1-8DAB-F0E6FA55AC22}" type="presOf" srcId="{AEA5D673-8B23-45BE-8550-F1E8DB77A1FE}" destId="{504E5B70-29D1-45D6-80B6-7D8B3CF346F3}" srcOrd="0" destOrd="0" presId="urn:microsoft.com/office/officeart/2005/8/layout/cycle6"/>
    <dgm:cxn modelId="{79241BB3-D7E1-4673-B631-448CF90FCDAA}" type="presOf" srcId="{716324F0-4926-4281-A6E6-7D328A1C6F6F}" destId="{FD30C4D9-092A-4EE8-A3DF-8C128C892F62}" srcOrd="0" destOrd="0" presId="urn:microsoft.com/office/officeart/2005/8/layout/cycle6"/>
    <dgm:cxn modelId="{55B5024F-DBD4-4728-9F45-402FF8068AC7}" type="presOf" srcId="{10A2C44F-B2E5-41AC-B38C-01BC867232A5}" destId="{8F57D7B8-73C4-4045-A80F-50BC978D753A}" srcOrd="0" destOrd="0" presId="urn:microsoft.com/office/officeart/2005/8/layout/cycle6"/>
    <dgm:cxn modelId="{497A0A72-0BEE-4DA0-B399-E645A752C61A}" type="presOf" srcId="{94497766-8523-4FC6-8CAA-E0956D535405}" destId="{63E321D6-3E92-41E7-9AB8-D36BECE8E989}" srcOrd="0" destOrd="0" presId="urn:microsoft.com/office/officeart/2005/8/layout/cycle6"/>
    <dgm:cxn modelId="{C59B2EBB-F67E-4487-84CD-F975F0DF40EF}" srcId="{18BFCFB2-A1A7-48CE-89D9-F0BB26A9AC11}" destId="{94497766-8523-4FC6-8CAA-E0956D535405}" srcOrd="1" destOrd="0" parTransId="{3A6C3277-F7E2-4E0E-970B-808A67B18B4C}" sibTransId="{7C143220-8982-4307-8644-3ABE2D74C49E}"/>
    <dgm:cxn modelId="{9E45492F-2A11-4A2A-AC04-B6DDD34D6853}" type="presParOf" srcId="{A41BC1EA-3417-4C38-B069-7378F4CB4713}" destId="{504E5B70-29D1-45D6-80B6-7D8B3CF346F3}" srcOrd="0" destOrd="0" presId="urn:microsoft.com/office/officeart/2005/8/layout/cycle6"/>
    <dgm:cxn modelId="{FD8AFBCC-B908-46CE-B243-6647A9B258A1}" type="presParOf" srcId="{A41BC1EA-3417-4C38-B069-7378F4CB4713}" destId="{C7D52703-108D-4A9A-A9A9-D46499888456}" srcOrd="1" destOrd="0" presId="urn:microsoft.com/office/officeart/2005/8/layout/cycle6"/>
    <dgm:cxn modelId="{E086FF4F-13E8-47C7-9BAF-962134F1741B}" type="presParOf" srcId="{A41BC1EA-3417-4C38-B069-7378F4CB4713}" destId="{885B79CD-0BB1-44A5-B1E0-56D5104E887A}" srcOrd="2" destOrd="0" presId="urn:microsoft.com/office/officeart/2005/8/layout/cycle6"/>
    <dgm:cxn modelId="{55928B7A-C813-452C-A773-087145C7CA49}" type="presParOf" srcId="{A41BC1EA-3417-4C38-B069-7378F4CB4713}" destId="{63E321D6-3E92-41E7-9AB8-D36BECE8E989}" srcOrd="3" destOrd="0" presId="urn:microsoft.com/office/officeart/2005/8/layout/cycle6"/>
    <dgm:cxn modelId="{CE08BC64-C027-42D7-9D14-312290C321D0}" type="presParOf" srcId="{A41BC1EA-3417-4C38-B069-7378F4CB4713}" destId="{264B1F8F-DD1D-40BC-A1B8-81DCCFFC41C6}" srcOrd="4" destOrd="0" presId="urn:microsoft.com/office/officeart/2005/8/layout/cycle6"/>
    <dgm:cxn modelId="{E5430340-BD9A-4CA1-BE88-E7E60F84E441}" type="presParOf" srcId="{A41BC1EA-3417-4C38-B069-7378F4CB4713}" destId="{61983E8E-F500-481F-8264-2BAEAA8DEB91}" srcOrd="5" destOrd="0" presId="urn:microsoft.com/office/officeart/2005/8/layout/cycle6"/>
    <dgm:cxn modelId="{3A4805CF-05DB-4648-AA20-4265B04E7C42}" type="presParOf" srcId="{A41BC1EA-3417-4C38-B069-7378F4CB4713}" destId="{28C8B167-C31A-45AF-97AB-C1FA814DF67E}" srcOrd="6" destOrd="0" presId="urn:microsoft.com/office/officeart/2005/8/layout/cycle6"/>
    <dgm:cxn modelId="{7C1857DF-A13D-4382-ACE2-02E2BE7F0E42}" type="presParOf" srcId="{A41BC1EA-3417-4C38-B069-7378F4CB4713}" destId="{82DF68D3-ACDF-470C-ABF3-2F44D31F6667}" srcOrd="7" destOrd="0" presId="urn:microsoft.com/office/officeart/2005/8/layout/cycle6"/>
    <dgm:cxn modelId="{3CFF7DE0-2EB6-4C19-A72D-6F11274A14AB}" type="presParOf" srcId="{A41BC1EA-3417-4C38-B069-7378F4CB4713}" destId="{6860A009-A752-407B-BF63-61F5D0DB5E35}" srcOrd="8" destOrd="0" presId="urn:microsoft.com/office/officeart/2005/8/layout/cycle6"/>
    <dgm:cxn modelId="{5FB82A0D-58E3-45FE-BE0B-F34F1675DAC5}" type="presParOf" srcId="{A41BC1EA-3417-4C38-B069-7378F4CB4713}" destId="{FD30C4D9-092A-4EE8-A3DF-8C128C892F62}" srcOrd="9" destOrd="0" presId="urn:microsoft.com/office/officeart/2005/8/layout/cycle6"/>
    <dgm:cxn modelId="{1E295D30-E359-4657-BD9E-F7D3FBAA8303}" type="presParOf" srcId="{A41BC1EA-3417-4C38-B069-7378F4CB4713}" destId="{592DDF7D-314C-4CB6-A5E1-1B9763B280C1}" srcOrd="10" destOrd="0" presId="urn:microsoft.com/office/officeart/2005/8/layout/cycle6"/>
    <dgm:cxn modelId="{73349B9B-D5E6-478C-9B4A-FC7353EC224E}" type="presParOf" srcId="{A41BC1EA-3417-4C38-B069-7378F4CB4713}" destId="{D0513926-FEE5-435F-A7B8-58CA7D238E73}" srcOrd="11" destOrd="0" presId="urn:microsoft.com/office/officeart/2005/8/layout/cycle6"/>
    <dgm:cxn modelId="{24FFE5DE-3860-4197-A1C0-F0E279348D8B}" type="presParOf" srcId="{A41BC1EA-3417-4C38-B069-7378F4CB4713}" destId="{42B4D845-4E32-4E5A-A1B4-4507B73C63C4}" srcOrd="12" destOrd="0" presId="urn:microsoft.com/office/officeart/2005/8/layout/cycle6"/>
    <dgm:cxn modelId="{461A3EB1-70FD-475B-84CE-6E3EE8E0B50F}" type="presParOf" srcId="{A41BC1EA-3417-4C38-B069-7378F4CB4713}" destId="{E4CC2F2A-C23A-46AA-8681-CD21E008553E}" srcOrd="13" destOrd="0" presId="urn:microsoft.com/office/officeart/2005/8/layout/cycle6"/>
    <dgm:cxn modelId="{F3F2CA27-88D5-432C-BF0F-9E5900348D4A}" type="presParOf" srcId="{A41BC1EA-3417-4C38-B069-7378F4CB4713}" destId="{8F57D7B8-73C4-4045-A80F-50BC978D753A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020BB9-592C-4882-97B5-7755F6594819}">
      <dsp:nvSpPr>
        <dsp:cNvPr id="0" name=""/>
        <dsp:cNvSpPr/>
      </dsp:nvSpPr>
      <dsp:spPr>
        <a:xfrm>
          <a:off x="27071" y="1961450"/>
          <a:ext cx="3406440" cy="1703220"/>
        </a:xfrm>
        <a:prstGeom prst="roundRect">
          <a:avLst>
            <a:gd name="adj" fmla="val 10000"/>
          </a:avLst>
        </a:prstGeom>
        <a:solidFill>
          <a:srgbClr val="FFFF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rPr>
            <a:t>СОДЕРЖАНИЕ</a:t>
          </a:r>
          <a:endParaRPr lang="ru-RU" sz="2800" kern="1200" dirty="0">
            <a:ln>
              <a:noFill/>
            </a:ln>
            <a:solidFill>
              <a:srgbClr val="00B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 Print" pitchFamily="2" charset="0"/>
            <a:cs typeface="Times New Roman" pitchFamily="18" charset="0"/>
          </a:endParaRPr>
        </a:p>
      </dsp:txBody>
      <dsp:txXfrm>
        <a:off x="76957" y="2011336"/>
        <a:ext cx="3306668" cy="1603448"/>
      </dsp:txXfrm>
    </dsp:sp>
    <dsp:sp modelId="{06B43D67-1414-4EC2-932F-E392BC69D3BC}">
      <dsp:nvSpPr>
        <dsp:cNvPr id="0" name=""/>
        <dsp:cNvSpPr/>
      </dsp:nvSpPr>
      <dsp:spPr>
        <a:xfrm rot="18319012">
          <a:off x="2926421" y="1805091"/>
          <a:ext cx="2403827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403827" y="27246"/>
              </a:lnTo>
            </a:path>
          </a:pathLst>
        </a:custGeom>
        <a:noFill/>
        <a:ln w="38100" cap="flat" cmpd="sng" algn="ctr">
          <a:solidFill>
            <a:schemeClr val="accent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/>
      </dsp:spPr>
      <dsp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4068240" y="1772242"/>
        <a:ext cx="120191" cy="120191"/>
      </dsp:txXfrm>
    </dsp:sp>
    <dsp:sp modelId="{FC3628CB-33DF-4C8C-BFB3-83034D6B00DD}">
      <dsp:nvSpPr>
        <dsp:cNvPr id="0" name=""/>
        <dsp:cNvSpPr/>
      </dsp:nvSpPr>
      <dsp:spPr>
        <a:xfrm>
          <a:off x="4823159" y="4"/>
          <a:ext cx="3406440" cy="1703220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FF0000"/>
              </a:solidFill>
              <a:latin typeface="Segoe Print" pitchFamily="2" charset="0"/>
            </a:rPr>
            <a:t>ЦЕЛЕВОЙ РАЗДЕЛ</a:t>
          </a:r>
          <a:endParaRPr lang="ru-RU" sz="2000" kern="1200" dirty="0">
            <a:solidFill>
              <a:srgbClr val="FF0000"/>
            </a:solidFill>
            <a:latin typeface="Segoe Print" pitchFamily="2" charset="0"/>
          </a:endParaRPr>
        </a:p>
      </dsp:txBody>
      <dsp:txXfrm>
        <a:off x="4873045" y="49890"/>
        <a:ext cx="3306668" cy="1603448"/>
      </dsp:txXfrm>
    </dsp:sp>
    <dsp:sp modelId="{6E3A2FD3-18FD-4E81-90B1-BB68AE146BC4}">
      <dsp:nvSpPr>
        <dsp:cNvPr id="0" name=""/>
        <dsp:cNvSpPr/>
      </dsp:nvSpPr>
      <dsp:spPr>
        <a:xfrm>
          <a:off x="3433511" y="2785814"/>
          <a:ext cx="1362576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362576" y="27246"/>
              </a:lnTo>
            </a:path>
          </a:pathLst>
        </a:custGeom>
        <a:noFill/>
        <a:ln w="38100" cap="flat" cmpd="sng" algn="ctr">
          <a:solidFill>
            <a:schemeClr val="accent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/>
      </dsp:spPr>
      <dsp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080735" y="2778996"/>
        <a:ext cx="68128" cy="68128"/>
      </dsp:txXfrm>
    </dsp:sp>
    <dsp:sp modelId="{383713BF-3432-4ECF-9CAD-988047FD01C0}">
      <dsp:nvSpPr>
        <dsp:cNvPr id="0" name=""/>
        <dsp:cNvSpPr/>
      </dsp:nvSpPr>
      <dsp:spPr>
        <a:xfrm>
          <a:off x="4796088" y="1961450"/>
          <a:ext cx="3406440" cy="1703220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FF0000"/>
              </a:solidFill>
              <a:latin typeface="Segoe Print" pitchFamily="2" charset="0"/>
            </a:rPr>
            <a:t>СОДЕРЖАТЕЛЬНЫЙ РАЗДЕЛ</a:t>
          </a:r>
          <a:endParaRPr lang="ru-RU" sz="2000" kern="1200" dirty="0">
            <a:solidFill>
              <a:srgbClr val="FF0000"/>
            </a:solidFill>
            <a:latin typeface="Segoe Print" pitchFamily="2" charset="0"/>
          </a:endParaRPr>
        </a:p>
      </dsp:txBody>
      <dsp:txXfrm>
        <a:off x="4845974" y="2011336"/>
        <a:ext cx="3306668" cy="1603448"/>
      </dsp:txXfrm>
    </dsp:sp>
    <dsp:sp modelId="{91C643A4-601D-4E83-B07C-F06DD95DBCAE}">
      <dsp:nvSpPr>
        <dsp:cNvPr id="0" name=""/>
        <dsp:cNvSpPr/>
      </dsp:nvSpPr>
      <dsp:spPr>
        <a:xfrm rot="3310531">
          <a:off x="2921785" y="3765166"/>
          <a:ext cx="2386028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386028" y="27246"/>
              </a:lnTo>
            </a:path>
          </a:pathLst>
        </a:custGeom>
        <a:noFill/>
        <a:ln w="38100" cap="flat" cmpd="sng" algn="ctr">
          <a:solidFill>
            <a:schemeClr val="accent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/>
      </dsp:spPr>
      <dsp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4055149" y="3732761"/>
        <a:ext cx="119301" cy="119301"/>
      </dsp:txXfrm>
    </dsp:sp>
    <dsp:sp modelId="{BBD9A5B7-56EA-4950-8BA8-4B010C68DB5D}">
      <dsp:nvSpPr>
        <dsp:cNvPr id="0" name=""/>
        <dsp:cNvSpPr/>
      </dsp:nvSpPr>
      <dsp:spPr>
        <a:xfrm>
          <a:off x="4796088" y="3920153"/>
          <a:ext cx="3406440" cy="1703220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FF0000"/>
              </a:solidFill>
              <a:latin typeface="Segoe Print" pitchFamily="2" charset="0"/>
            </a:rPr>
            <a:t>ОРГАНИЗАЦИОННЫЙ РАЗДЕЛ</a:t>
          </a:r>
          <a:endParaRPr lang="ru-RU" sz="2000" kern="1200" dirty="0">
            <a:solidFill>
              <a:srgbClr val="FF0000"/>
            </a:solidFill>
            <a:latin typeface="Segoe Print" pitchFamily="2" charset="0"/>
          </a:endParaRPr>
        </a:p>
      </dsp:txBody>
      <dsp:txXfrm>
        <a:off x="4845974" y="3970039"/>
        <a:ext cx="3306668" cy="16034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4E5B70-29D1-45D6-80B6-7D8B3CF346F3}">
      <dsp:nvSpPr>
        <dsp:cNvPr id="0" name=""/>
        <dsp:cNvSpPr/>
      </dsp:nvSpPr>
      <dsp:spPr>
        <a:xfrm>
          <a:off x="2971795" y="243365"/>
          <a:ext cx="2484609" cy="122299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6600"/>
              </a:solidFill>
              <a:latin typeface="Segoe Print" pitchFamily="2" charset="0"/>
            </a:rPr>
            <a:t>Познавательное развитие</a:t>
          </a:r>
          <a:endParaRPr lang="ru-RU" sz="1800" b="1" kern="1200" dirty="0">
            <a:solidFill>
              <a:srgbClr val="006600"/>
            </a:solidFill>
            <a:latin typeface="Segoe Print" pitchFamily="2" charset="0"/>
          </a:endParaRPr>
        </a:p>
      </dsp:txBody>
      <dsp:txXfrm>
        <a:off x="3031497" y="303067"/>
        <a:ext cx="2365205" cy="1103591"/>
      </dsp:txXfrm>
    </dsp:sp>
    <dsp:sp modelId="{885B79CD-0BB1-44A5-B1E0-56D5104E887A}">
      <dsp:nvSpPr>
        <dsp:cNvPr id="0" name=""/>
        <dsp:cNvSpPr/>
      </dsp:nvSpPr>
      <dsp:spPr>
        <a:xfrm>
          <a:off x="2702041" y="1318993"/>
          <a:ext cx="4119741" cy="4119741"/>
        </a:xfrm>
        <a:custGeom>
          <a:avLst/>
          <a:gdLst/>
          <a:ahLst/>
          <a:cxnLst/>
          <a:rect l="0" t="0" r="0" b="0"/>
          <a:pathLst>
            <a:path>
              <a:moveTo>
                <a:pt x="2758928" y="122246"/>
              </a:moveTo>
              <a:arcTo wR="2059870" hR="2059870" stAng="17390309" swAng="795164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E321D6-3E92-41E7-9AB8-D36BECE8E989}">
      <dsp:nvSpPr>
        <dsp:cNvPr id="0" name=""/>
        <dsp:cNvSpPr/>
      </dsp:nvSpPr>
      <dsp:spPr>
        <a:xfrm>
          <a:off x="4754073" y="1655751"/>
          <a:ext cx="2702225" cy="1222995"/>
        </a:xfrm>
        <a:prstGeom prst="roundRect">
          <a:avLst/>
        </a:prstGeom>
        <a:gradFill rotWithShape="0">
          <a:gsLst>
            <a:gs pos="0">
              <a:schemeClr val="accent2">
                <a:hueOff val="1620696"/>
                <a:satOff val="6188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1620696"/>
                <a:satOff val="6188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1620696"/>
                <a:satOff val="6188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6600"/>
              </a:solidFill>
              <a:latin typeface="Segoe Print" pitchFamily="2" charset="0"/>
            </a:rPr>
            <a:t>Художественно-эстетическое развитие</a:t>
          </a:r>
          <a:endParaRPr lang="ru-RU" sz="1800" b="1" kern="1200" dirty="0">
            <a:solidFill>
              <a:srgbClr val="006600"/>
            </a:solidFill>
            <a:latin typeface="Segoe Print" pitchFamily="2" charset="0"/>
          </a:endParaRPr>
        </a:p>
      </dsp:txBody>
      <dsp:txXfrm>
        <a:off x="4813775" y="1715453"/>
        <a:ext cx="2582821" cy="1103591"/>
      </dsp:txXfrm>
    </dsp:sp>
    <dsp:sp modelId="{61983E8E-F500-481F-8264-2BAEAA8DEB91}">
      <dsp:nvSpPr>
        <dsp:cNvPr id="0" name=""/>
        <dsp:cNvSpPr/>
      </dsp:nvSpPr>
      <dsp:spPr>
        <a:xfrm>
          <a:off x="2141161" y="62744"/>
          <a:ext cx="4119741" cy="4119741"/>
        </a:xfrm>
        <a:custGeom>
          <a:avLst/>
          <a:gdLst/>
          <a:ahLst/>
          <a:cxnLst/>
          <a:rect l="0" t="0" r="0" b="0"/>
          <a:pathLst>
            <a:path>
              <a:moveTo>
                <a:pt x="3974432" y="2819820"/>
              </a:moveTo>
              <a:arcTo wR="2059870" hR="2059870" stAng="1298981" swAng="672690"/>
            </a:path>
          </a:pathLst>
        </a:custGeom>
        <a:noFill/>
        <a:ln w="9525" cap="flat" cmpd="sng" algn="ctr">
          <a:solidFill>
            <a:schemeClr val="accent2">
              <a:hueOff val="1620696"/>
              <a:satOff val="6188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C8B167-C31A-45AF-97AB-C1FA814DF67E}">
      <dsp:nvSpPr>
        <dsp:cNvPr id="0" name=""/>
        <dsp:cNvSpPr/>
      </dsp:nvSpPr>
      <dsp:spPr>
        <a:xfrm>
          <a:off x="4329109" y="3243759"/>
          <a:ext cx="2484609" cy="1222995"/>
        </a:xfrm>
        <a:prstGeom prst="roundRect">
          <a:avLst/>
        </a:prstGeom>
        <a:gradFill rotWithShape="0">
          <a:gsLst>
            <a:gs pos="0">
              <a:schemeClr val="accent2">
                <a:hueOff val="3241392"/>
                <a:satOff val="12376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3241392"/>
                <a:satOff val="12376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3241392"/>
                <a:satOff val="12376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6600"/>
              </a:solidFill>
              <a:latin typeface="Segoe Print" pitchFamily="2" charset="0"/>
            </a:rPr>
            <a:t>Социально-коммуникативное развитие</a:t>
          </a:r>
          <a:endParaRPr lang="ru-RU" sz="1800" b="1" kern="1200" dirty="0">
            <a:solidFill>
              <a:srgbClr val="006600"/>
            </a:solidFill>
            <a:latin typeface="Segoe Print" pitchFamily="2" charset="0"/>
          </a:endParaRPr>
        </a:p>
      </dsp:txBody>
      <dsp:txXfrm>
        <a:off x="4388811" y="3303461"/>
        <a:ext cx="2365205" cy="1103591"/>
      </dsp:txXfrm>
    </dsp:sp>
    <dsp:sp modelId="{6860A009-A752-407B-BF63-61F5D0DB5E35}">
      <dsp:nvSpPr>
        <dsp:cNvPr id="0" name=""/>
        <dsp:cNvSpPr/>
      </dsp:nvSpPr>
      <dsp:spPr>
        <a:xfrm>
          <a:off x="1968336" y="405383"/>
          <a:ext cx="4119741" cy="4119741"/>
        </a:xfrm>
        <a:custGeom>
          <a:avLst/>
          <a:gdLst/>
          <a:ahLst/>
          <a:cxnLst/>
          <a:rect l="0" t="0" r="0" b="0"/>
          <a:pathLst>
            <a:path>
              <a:moveTo>
                <a:pt x="2537293" y="4063651"/>
              </a:moveTo>
              <a:arcTo wR="2059870" hR="2059870" stAng="4595911" swAng="1608129"/>
            </a:path>
          </a:pathLst>
        </a:custGeom>
        <a:noFill/>
        <a:ln w="9525" cap="flat" cmpd="sng" algn="ctr">
          <a:solidFill>
            <a:schemeClr val="accent2">
              <a:hueOff val="3241392"/>
              <a:satOff val="12376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30C4D9-092A-4EE8-A3DF-8C128C892F62}">
      <dsp:nvSpPr>
        <dsp:cNvPr id="0" name=""/>
        <dsp:cNvSpPr/>
      </dsp:nvSpPr>
      <dsp:spPr>
        <a:xfrm>
          <a:off x="1400147" y="3243766"/>
          <a:ext cx="2484609" cy="1222995"/>
        </a:xfrm>
        <a:prstGeom prst="roundRect">
          <a:avLst/>
        </a:prstGeom>
        <a:gradFill rotWithShape="0">
          <a:gsLst>
            <a:gs pos="0">
              <a:schemeClr val="accent2">
                <a:hueOff val="4862088"/>
                <a:satOff val="18565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4862088"/>
                <a:satOff val="18565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4862088"/>
                <a:satOff val="18565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6600"/>
              </a:solidFill>
              <a:latin typeface="Segoe Print" pitchFamily="2" charset="0"/>
            </a:rPr>
            <a:t>Физическое развитие</a:t>
          </a:r>
          <a:endParaRPr lang="ru-RU" sz="1800" b="1" kern="1200" dirty="0">
            <a:solidFill>
              <a:srgbClr val="006600"/>
            </a:solidFill>
            <a:latin typeface="Segoe Print" pitchFamily="2" charset="0"/>
          </a:endParaRPr>
        </a:p>
      </dsp:txBody>
      <dsp:txXfrm>
        <a:off x="1459849" y="3303468"/>
        <a:ext cx="2365205" cy="1103591"/>
      </dsp:txXfrm>
    </dsp:sp>
    <dsp:sp modelId="{D0513926-FEE5-435F-A7B8-58CA7D238E73}">
      <dsp:nvSpPr>
        <dsp:cNvPr id="0" name=""/>
        <dsp:cNvSpPr/>
      </dsp:nvSpPr>
      <dsp:spPr>
        <a:xfrm>
          <a:off x="2118280" y="338125"/>
          <a:ext cx="4119741" cy="4119741"/>
        </a:xfrm>
        <a:custGeom>
          <a:avLst/>
          <a:gdLst/>
          <a:ahLst/>
          <a:cxnLst/>
          <a:rect l="0" t="0" r="0" b="0"/>
          <a:pathLst>
            <a:path>
              <a:moveTo>
                <a:pt x="180062" y="2902122"/>
              </a:moveTo>
              <a:arcTo wR="2059870" hR="2059870" stAng="9351908" swAng="631853"/>
            </a:path>
          </a:pathLst>
        </a:custGeom>
        <a:noFill/>
        <a:ln w="9525" cap="flat" cmpd="sng" algn="ctr">
          <a:solidFill>
            <a:schemeClr val="accent2">
              <a:hueOff val="4862088"/>
              <a:satOff val="18565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B4D845-4E32-4E5A-A1B4-4507B73C63C4}">
      <dsp:nvSpPr>
        <dsp:cNvPr id="0" name=""/>
        <dsp:cNvSpPr/>
      </dsp:nvSpPr>
      <dsp:spPr>
        <a:xfrm>
          <a:off x="944780" y="1655751"/>
          <a:ext cx="2484609" cy="1222995"/>
        </a:xfrm>
        <a:prstGeom prst="roundRect">
          <a:avLst/>
        </a:prstGeom>
        <a:gradFill rotWithShape="0">
          <a:gsLst>
            <a:gs pos="0">
              <a:schemeClr val="accent2">
                <a:hueOff val="6482784"/>
                <a:satOff val="24753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6482784"/>
                <a:satOff val="24753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6482784"/>
                <a:satOff val="24753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6600"/>
              </a:solidFill>
              <a:latin typeface="Segoe Print" pitchFamily="2" charset="0"/>
            </a:rPr>
            <a:t>Речевое развитие</a:t>
          </a:r>
          <a:endParaRPr lang="ru-RU" sz="1800" b="1" kern="1200" dirty="0">
            <a:solidFill>
              <a:srgbClr val="006600"/>
            </a:solidFill>
            <a:latin typeface="Segoe Print" pitchFamily="2" charset="0"/>
          </a:endParaRPr>
        </a:p>
      </dsp:txBody>
      <dsp:txXfrm>
        <a:off x="1004482" y="1715453"/>
        <a:ext cx="2365205" cy="1103591"/>
      </dsp:txXfrm>
    </dsp:sp>
    <dsp:sp modelId="{8F57D7B8-73C4-4045-A80F-50BC978D753A}">
      <dsp:nvSpPr>
        <dsp:cNvPr id="0" name=""/>
        <dsp:cNvSpPr/>
      </dsp:nvSpPr>
      <dsp:spPr>
        <a:xfrm>
          <a:off x="1695360" y="1148596"/>
          <a:ext cx="4119741" cy="4119741"/>
        </a:xfrm>
        <a:custGeom>
          <a:avLst/>
          <a:gdLst/>
          <a:ahLst/>
          <a:cxnLst/>
          <a:rect l="0" t="0" r="0" b="0"/>
          <a:pathLst>
            <a:path>
              <a:moveTo>
                <a:pt x="711363" y="502759"/>
              </a:moveTo>
              <a:arcTo wR="2059870" hR="2059870" stAng="13746385" swAng="1101172"/>
            </a:path>
          </a:pathLst>
        </a:custGeom>
        <a:noFill/>
        <a:ln w="9525" cap="flat" cmpd="sng" algn="ctr">
          <a:solidFill>
            <a:schemeClr val="accent2">
              <a:hueOff val="6482784"/>
              <a:satOff val="24753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285860"/>
            <a:ext cx="7772400" cy="4000528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Презентация</a:t>
            </a:r>
            <a:b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6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Рабочей программы </a:t>
            </a:r>
            <a:r>
              <a:rPr lang="ru-RU" sz="60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60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6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для детей 5-6 лет</a:t>
            </a:r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на 2018 – 2910 учебный год</a:t>
            </a:r>
            <a:r>
              <a:rPr lang="ru-RU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(срок реализации 1 год) </a:t>
            </a:r>
            <a:endParaRPr lang="ru-RU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29322" y="5286388"/>
            <a:ext cx="2686024" cy="1000132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Воспитатель:</a:t>
            </a:r>
          </a:p>
          <a:p>
            <a:pPr algn="r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Абдулкадырова</a:t>
            </a:r>
          </a:p>
          <a:p>
            <a:pPr algn="r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Эльвира Рустемовна</a:t>
            </a:r>
            <a:endParaRPr lang="ru-RU" sz="1800" b="1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42852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Monotype Corsiva" pitchFamily="66" charset="0"/>
              </a:rPr>
              <a:t>Муниципальное бюджетное дошкольное образовательное учреждение ''Детский сад общеразвивающего вида №2 ''Звёздочка''  муниципального образования  городской округ Симферополь Республики Крым</a:t>
            </a:r>
            <a:endParaRPr lang="ru-RU" sz="2000" b="1" dirty="0">
              <a:solidFill>
                <a:srgbClr val="00B05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428627"/>
          </a:xfrm>
        </p:spPr>
        <p:txBody>
          <a:bodyPr>
            <a:noAutofit/>
          </a:bodyPr>
          <a:lstStyle/>
          <a:p>
            <a:pPr lvl="0"/>
            <a:r>
              <a:rPr lang="ru-RU" sz="3200" b="1" dirty="0" smtClean="0">
                <a:solidFill>
                  <a:srgbClr val="006600"/>
                </a:solidFill>
                <a:latin typeface="Segoe Print" pitchFamily="2" charset="0"/>
                <a:cs typeface="Times New Roman" pitchFamily="18" charset="0"/>
              </a:rPr>
              <a:t>Нормативно-правовая база:</a:t>
            </a:r>
            <a:r>
              <a:rPr lang="ru-RU" sz="6000" b="1" dirty="0" smtClean="0">
                <a:latin typeface="Segoe Print" pitchFamily="2" charset="0"/>
              </a:rPr>
              <a:t> </a:t>
            </a:r>
            <a:endParaRPr lang="ru-RU" sz="6000" dirty="0"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2844" y="1000108"/>
            <a:ext cx="8858312" cy="5643602"/>
          </a:xfrm>
        </p:spPr>
        <p:txBody>
          <a:bodyPr>
            <a:normAutofit fontScale="70000" lnSpcReduction="20000"/>
          </a:bodyPr>
          <a:lstStyle/>
          <a:p>
            <a:pPr indent="361950" algn="just">
              <a:lnSpc>
                <a:spcPct val="120000"/>
              </a:lnSpc>
              <a:buClr>
                <a:srgbClr val="006600"/>
              </a:buClr>
              <a:buSzPct val="103000"/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Федеральный закон от 29 декабря 2012 г. № 273-ФЗ «Об образовании в Российской Федерации»</a:t>
            </a:r>
          </a:p>
          <a:p>
            <a:pPr indent="361950" algn="just">
              <a:lnSpc>
                <a:spcPct val="120000"/>
              </a:lnSpc>
              <a:buClr>
                <a:srgbClr val="006600"/>
              </a:buClr>
              <a:buSzPct val="103000"/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 от 17.10.2013 № 1155 «Об утверждении федерального государственного образовательного стандарта дошкольного образования» </a:t>
            </a:r>
          </a:p>
          <a:p>
            <a:pPr lvl="0" indent="361950" algn="just">
              <a:lnSpc>
                <a:spcPct val="120000"/>
              </a:lnSpc>
              <a:buClr>
                <a:srgbClr val="006600"/>
              </a:buClr>
              <a:buSzPct val="103000"/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Санитарно-эпидемиологические требования к устройству, содержанию и организации режима работы  дошкольных образовательных организаций» (Утверждены постановлением Главного государственного санитарного врача Российской  от 15 мая 2013 года №26  «Об утверждении САНПИН» 2.4.3049-13)</a:t>
            </a:r>
          </a:p>
          <a:p>
            <a:pPr lvl="0" indent="361950" algn="just">
              <a:lnSpc>
                <a:spcPct val="120000"/>
              </a:lnSpc>
              <a:buClr>
                <a:srgbClr val="006600"/>
              </a:buClr>
              <a:buSzPct val="103000"/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 Минобразования и науки РФ от 30.08. 2013 г. № 1014 «Об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образования"</a:t>
            </a:r>
          </a:p>
          <a:p>
            <a:pPr lvl="0" indent="361950" algn="just">
              <a:lnSpc>
                <a:spcPct val="120000"/>
              </a:lnSpc>
              <a:buClr>
                <a:srgbClr val="006600"/>
              </a:buClr>
              <a:buSzPct val="103000"/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Устав, регистрационный № 441-р  от 11.05.2000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г.,утвержденный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исполкомом Симферопольского городского совета.</a:t>
            </a:r>
          </a:p>
          <a:p>
            <a:pPr lvl="0" indent="361950" algn="just">
              <a:lnSpc>
                <a:spcPct val="120000"/>
              </a:lnSpc>
              <a:buClr>
                <a:srgbClr val="006600"/>
              </a:buClr>
              <a:buSzPct val="103000"/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Примерная основная образовательная программа дошкольного образования Одобрена решением федерального учебно-методического объединения по общему образованию (протокол от 20 мая 2015 г. № 2/15) </a:t>
            </a:r>
          </a:p>
          <a:p>
            <a:pPr lvl="0" indent="361950" algn="just">
              <a:lnSpc>
                <a:spcPct val="120000"/>
              </a:lnSpc>
              <a:buClr>
                <a:srgbClr val="006600"/>
              </a:buClr>
              <a:buSzPct val="103000"/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Вариативная основная общеобразовательная программа дошкольного образования «От рождения до школы» под редакцией Н. Е.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Вераксы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Т. С. Комаровой, М. А. Васильевой, разработанная в соответствии с ФГОС.</a:t>
            </a:r>
          </a:p>
          <a:p>
            <a:pPr lvl="0" indent="361950" algn="just">
              <a:lnSpc>
                <a:spcPct val="120000"/>
              </a:lnSpc>
              <a:buClr>
                <a:srgbClr val="006600"/>
              </a:buClr>
              <a:buSzPct val="103000"/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Региональная программа «КРЫМСКИЙ ВЕНОЧЕК» и методические рекомендации по межкультурному образованию детей дошкольного возраста в Крыму,  авторы: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Мухоморина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Л. Г.,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Араджиони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М. А., Горькая А.,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Кемилева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Э. Ф., Короткова С.Н., Пичугина Т. Алексеевна.,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Тригуб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Л.М., Феклистова Е.В.</a:t>
            </a:r>
          </a:p>
          <a:p>
            <a:pPr lvl="0" indent="361950" algn="just">
              <a:lnSpc>
                <a:spcPct val="120000"/>
              </a:lnSpc>
              <a:buClr>
                <a:srgbClr val="006600"/>
              </a:buClr>
              <a:buSzPct val="103000"/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ООП МБДОУ № 2 «Звездочка».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600079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Цель рабочей программы :</a:t>
            </a:r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Обеспечить выполнение  Федерального государственного образовательного стандарта дошкольного образования Российской Федерации, вариативной основной образовательной программы дошкольного образования «От рождения до школы», целевых ориентиров ООП МБДОУ № 2 «Звездочка».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85786" y="142853"/>
            <a:ext cx="77724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ЗАДАЧИ:</a:t>
            </a:r>
            <a:endParaRPr lang="ru-RU" sz="4400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85720" y="928670"/>
            <a:ext cx="8208993" cy="5500725"/>
          </a:xfrm>
        </p:spPr>
        <p:txBody>
          <a:bodyPr>
            <a:normAutofit lnSpcReduction="10000"/>
          </a:bodyPr>
          <a:lstStyle/>
          <a:p>
            <a:pPr marL="0" lvl="1" indent="180975" algn="just"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забота о здоровье, эмоциональном благополучии и своевременном всестороннем развитии каждого ребенка; 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indent="180975" algn="just"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создание в группе атмосферы гуманного и доброжелательного отношения ко всем воспитанникам, что позволит им расти общительными, добрыми, любознательными, инициативными, стремящимися к самостоятельности и творчеству; 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indent="180975" algn="just"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максимальное использование разнообразных видов детской деятельности, их интеграция в целях повышения эффективности воспитательно-образовательного процесса; 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indent="180975" algn="just"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творческая организация (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креативность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воспитательно-образовательного процесса с учетом региональных особенностей Крыма (разнообразие народных традиций и культур);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indent="180975" algn="just"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вариативность использования образовательного материала, позволяющая развивать творчество в соответствии с интересами и наклонностями каждого ребенка,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интегративности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подаче  материалов с учетом региональных особенностей; 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indent="180975" algn="just"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уважительное отношение к результатам детского творчества; 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indent="180975" algn="just"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единство подходов к воспитанию детей в условиях ДОУ и семьи с учетом  традиций народов проживающих в Крыму; 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500042"/>
          <a:ext cx="8229600" cy="5626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214554"/>
            <a:ext cx="8229600" cy="3643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Пояснительная записка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Возрастные и индивидуальные особенности детей седьмого года жизни (5-6 лет)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Планируемые результаты как целевые ориентиры освоения Программы. </a:t>
            </a:r>
          </a:p>
          <a:p>
            <a:pP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Базисные характеристики личности ребенка к окончанию дошкольной ступени образования.</a:t>
            </a:r>
          </a:p>
        </p:txBody>
      </p:sp>
      <p:sp>
        <p:nvSpPr>
          <p:cNvPr id="8" name="Круглая лента лицом вверх 7"/>
          <p:cNvSpPr/>
          <p:nvPr/>
        </p:nvSpPr>
        <p:spPr>
          <a:xfrm>
            <a:off x="500034" y="357166"/>
            <a:ext cx="7643866" cy="1428760"/>
          </a:xfrm>
          <a:prstGeom prst="ellipseRibbon2">
            <a:avLst>
              <a:gd name="adj1" fmla="val 34744"/>
              <a:gd name="adj2" fmla="val 65084"/>
              <a:gd name="adj3" fmla="val 12500"/>
            </a:avLst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6">
                <a:lumMod val="40000"/>
                <a:lumOff val="6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ЦЕЛЕВОЙ РАЗДЕЛ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Описание образовательной деятельности в соответствии с 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направлениями развития ребенка по 5 образовательным областям: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«Социально-коммуникативное развитие».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«Познавательное развитие».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«Речевое развитие».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«Художественно-эстетическое развитие».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«Физическое развитие». 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Перспективно-тематическое планирование (посезонно).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Круглая лента лицом вверх 4"/>
          <p:cNvSpPr/>
          <p:nvPr/>
        </p:nvSpPr>
        <p:spPr>
          <a:xfrm>
            <a:off x="571472" y="500042"/>
            <a:ext cx="7643866" cy="1428760"/>
          </a:xfrm>
          <a:prstGeom prst="ellipseRibbon2">
            <a:avLst>
              <a:gd name="adj1" fmla="val 34744"/>
              <a:gd name="adj2" fmla="val 65084"/>
              <a:gd name="adj3" fmla="val 12500"/>
            </a:avLst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6">
                <a:lumMod val="40000"/>
                <a:lumOff val="6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СОДЕРЖАТЕЛЬНЫЙ РАЗДЕЛ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500066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Организация деятельности группы: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Режим дня на холодный и теплый период.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Структура образовательного года.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Продолжительность непосредственной организованной образовательной  деятельности детей подготовительной группы. 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Расписание непосредственной образовательной деятельности.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Объём недельной двигательной активности воспитанников подготовительной группы  в организованных формах оздоровительно-воспитательной деятельности.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Организация закаливания в подготовительной группе.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Схема совместной образовательной деятельности и культурных практик в режимных моментах. 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Схема самостоятельной деятельности детей в режимных моментах. 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Развитие игровой деятельности у детей седьмого года жизни.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Циклограмма деятельности с детьми подготовительной группы.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Особенности организации развивающей предметно-пространственной среды в подготовительной группе. 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Модель развивающей предметно-пространственной среды в подготовительной группе</a:t>
            </a:r>
          </a:p>
          <a:p>
            <a:pPr>
              <a:buNone/>
            </a:pPr>
            <a:endParaRPr lang="ru-RU" sz="1100" dirty="0"/>
          </a:p>
        </p:txBody>
      </p:sp>
      <p:sp>
        <p:nvSpPr>
          <p:cNvPr id="4" name="Круглая лента лицом вверх 3"/>
          <p:cNvSpPr/>
          <p:nvPr/>
        </p:nvSpPr>
        <p:spPr>
          <a:xfrm>
            <a:off x="785786" y="214290"/>
            <a:ext cx="7643866" cy="1428760"/>
          </a:xfrm>
          <a:prstGeom prst="ellipseRibbon2">
            <a:avLst>
              <a:gd name="adj1" fmla="val 34744"/>
              <a:gd name="adj2" fmla="val 65084"/>
              <a:gd name="adj3" fmla="val 12500"/>
            </a:avLst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6">
                <a:lumMod val="40000"/>
                <a:lumOff val="6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ОРГАНИЗАЦИОННЫЙ РАЗДЕЛ</a:t>
            </a:r>
            <a:endParaRPr lang="ru-RU" sz="2800" dirty="0">
              <a:ln>
                <a:solidFill>
                  <a:schemeClr val="bg1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DeflateBottom">
              <a:avLst/>
            </a:prstTxWarp>
          </a:bodyPr>
          <a:lstStyle/>
          <a:p>
            <a:r>
              <a:rPr lang="ru-RU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cs typeface="Times New Roman" pitchFamily="18" charset="0"/>
              </a:rPr>
              <a:t>Образовательная работа</a:t>
            </a:r>
            <a:endParaRPr lang="ru-RU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401080" cy="48291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Segoe Print" pitchFamily="2" charset="0"/>
              </a:rPr>
              <a:t>Социально-коммуникативное развитие</a:t>
            </a:r>
            <a:endParaRPr lang="ru-RU" sz="3200" dirty="0">
              <a:solidFill>
                <a:schemeClr val="accent6">
                  <a:lumMod val="75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1"/>
            <a:ext cx="8401080" cy="52394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Цели: 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усвоение норм и ценностей, принятых в обществе, включая моральные и нравственные ценности; развитие общения и взаимодействия ребенка со взрослым и сверстниками; становление самостоятельности, целенаправленности и </a:t>
            </a: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собственных действий; развитие социального и эмоционального интеллекта, эмоциональной отзывчивости, сопереживания, формирование готовности к совместной деятельности со сверстниками, формирования уважительного отношения и чувства принадлежности к своей семье и сообществу детей и взрослых в Организации; формирование позитивных установок к различным видам труда и творчества; формирование основ безопасного поведения в быту, социуме, природе.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Segoe Print" pitchFamily="2" charset="0"/>
              </a:rPr>
              <a:t>Познавательное развитие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61024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3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Цели: 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о малой родине и Отечестве, представлений о </a:t>
            </a:r>
            <a:r>
              <a:rPr lang="ru-RU" sz="22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мира.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7030A0"/>
                </a:solidFill>
                <a:latin typeface="Segoe Print" pitchFamily="2" charset="0"/>
              </a:rPr>
              <a:t>Речевое развитие </a:t>
            </a:r>
            <a:endParaRPr lang="ru-RU" sz="5400" dirty="0">
              <a:solidFill>
                <a:srgbClr val="7030A0"/>
              </a:solidFill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70911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Цели: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литературы; формирование звуковой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аналитико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синтетической активности как предпосылки обучения грамоте.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Segoe Print" pitchFamily="2" charset="0"/>
              </a:rPr>
              <a:t>Художественно – эстетическое развитие 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21087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sz="4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Цели: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предпосылок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ценностно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смыслового восприятия и понимания произведений искусства (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словестного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музыкального, изобразительного), мира природы;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 творческой деятельности детей (изобразительной, конструктивно – модельной, музыкальной и др.)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Segoe Print" pitchFamily="2" charset="0"/>
              </a:rPr>
              <a:t>Физическое развитие 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3096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Цели: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приобретение опыта в следующих видах деятельности детей: двигательной, в том числе связанной с выполнением упражнений, направленных на развитие таких физических качеств, как координация и гибкость; способствующих правильному формированию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опорно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–двигательной системы организма, развитию равновесия, координации движений, крупной и мелко моторики обеих рук, а также с правильным, не наносящим ущерба организму выполнением основных движений (ходьба, бег, мягкие прыжки, повороты в обе стороны), формирование начальных представлений о некоторых видах спорта, овладение подвижными играми с правилами; становление целенаправленности и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двигательной сфере; становление ценностей здорового образа жизни, овладение его элементарными нормами и правилами (в питании, двигательном режиме, закаливании, при формировании полезных привычек и др.). 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Segoe Print" pitchFamily="2" charset="0"/>
              </a:rPr>
              <a:t>РАЗВИВАЮЩАЯ ПРЕДМЕТНО-ПРОСТРАНСТВЕННАЯ СРЕДА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1800" dirty="0" smtClean="0">
                <a:solidFill>
                  <a:srgbClr val="7030A0"/>
                </a:solidFill>
                <a:latin typeface="Segoe Print" panose="02000600000000000000" pitchFamily="2" charset="0"/>
                <a:cs typeface="Segoe UI Semilight" panose="020B0402040204020203" pitchFamily="34" charset="0"/>
              </a:rPr>
              <a:t>Содержательно насыщенная</a:t>
            </a:r>
          </a:p>
          <a:p>
            <a:pPr marL="0" indent="0" algn="ctr">
              <a:buNone/>
            </a:pPr>
            <a:r>
              <a:rPr lang="ru-RU" sz="1800" dirty="0" smtClean="0">
                <a:solidFill>
                  <a:srgbClr val="7030A0"/>
                </a:solidFill>
                <a:latin typeface="Segoe Print" panose="02000600000000000000" pitchFamily="2" charset="0"/>
                <a:cs typeface="Segoe UI Semilight" panose="020B0402040204020203" pitchFamily="34" charset="0"/>
              </a:rPr>
              <a:t>Полифункциональная</a:t>
            </a:r>
          </a:p>
          <a:p>
            <a:pPr marL="0" indent="0" algn="ctr">
              <a:buNone/>
            </a:pPr>
            <a:r>
              <a:rPr lang="ru-RU" sz="1800" dirty="0" smtClean="0">
                <a:solidFill>
                  <a:srgbClr val="7030A0"/>
                </a:solidFill>
                <a:latin typeface="Segoe Print" panose="02000600000000000000" pitchFamily="2" charset="0"/>
                <a:cs typeface="Segoe UI Semilight" panose="020B0402040204020203" pitchFamily="34" charset="0"/>
              </a:rPr>
              <a:t>Трансформируемая</a:t>
            </a:r>
          </a:p>
          <a:p>
            <a:pPr marL="0" indent="0" algn="ctr">
              <a:buNone/>
            </a:pPr>
            <a:r>
              <a:rPr lang="ru-RU" sz="1800" dirty="0" smtClean="0">
                <a:solidFill>
                  <a:srgbClr val="7030A0"/>
                </a:solidFill>
                <a:latin typeface="Segoe Print" panose="02000600000000000000" pitchFamily="2" charset="0"/>
                <a:cs typeface="Segoe UI Semilight" panose="020B0402040204020203" pitchFamily="34" charset="0"/>
              </a:rPr>
              <a:t>Безопасная</a:t>
            </a:r>
          </a:p>
          <a:p>
            <a:pPr marL="0" indent="0" algn="ctr">
              <a:buNone/>
            </a:pPr>
            <a:r>
              <a:rPr lang="ru-RU" sz="1800" dirty="0" smtClean="0">
                <a:solidFill>
                  <a:srgbClr val="7030A0"/>
                </a:solidFill>
                <a:latin typeface="Segoe Print" panose="02000600000000000000" pitchFamily="2" charset="0"/>
                <a:cs typeface="Segoe UI Semilight" panose="020B0402040204020203" pitchFamily="34" charset="0"/>
              </a:rPr>
              <a:t>Доступная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862" y="1600200"/>
            <a:ext cx="2508929" cy="21229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3"/>
          <a:stretch/>
        </p:blipFill>
        <p:spPr>
          <a:xfrm flipH="1">
            <a:off x="117208" y="1600199"/>
            <a:ext cx="2745517" cy="21229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582" y="3863181"/>
            <a:ext cx="3482817" cy="28406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0" t="18500"/>
          <a:stretch/>
        </p:blipFill>
        <p:spPr>
          <a:xfrm>
            <a:off x="6518656" y="4062419"/>
            <a:ext cx="2472686" cy="2538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1" b="3801"/>
          <a:stretch/>
        </p:blipFill>
        <p:spPr>
          <a:xfrm>
            <a:off x="447325" y="4062420"/>
            <a:ext cx="2363261" cy="2442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573" y="4221089"/>
            <a:ext cx="2990462" cy="2335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214" y="2996952"/>
            <a:ext cx="2895786" cy="386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96543"/>
            <a:ext cx="2756263" cy="3661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16834"/>
            <a:ext cx="4564297" cy="3555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16832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Segoe Print" pitchFamily="2" charset="0"/>
              </a:rPr>
              <a:t>ПРИОРИТЕТНОЕ НАПРАВЛЕНИЕ РАБОТЫ В ГРУППЕ</a:t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latin typeface="Segoe Print" pitchFamily="2" charset="0"/>
              </a:rPr>
            </a:b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Segoe Print" pitchFamily="2" charset="0"/>
              </a:rPr>
              <a:t>«Театрально-игровая деятельность, как средство развития творческих, коммуникативных и речевых способностей детей дошкольного возраста»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11256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7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72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</a:t>
            </a:r>
            <a:r>
              <a:rPr lang="ru-RU" sz="7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к духовным и нравственным ценностям, развитие личности через театрализованную деятельность.</a:t>
            </a:r>
          </a:p>
          <a:p>
            <a:pPr marL="0" indent="0">
              <a:buNone/>
            </a:pPr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7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</a:t>
            </a:r>
            <a:r>
              <a:rPr lang="ru-RU" sz="7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гуманных чувств детей: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7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</a:t>
            </a:r>
            <a:r>
              <a:rPr lang="ru-RU" sz="7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коллективизма: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детей умения поступать в соответствии с нравственными ценностями коллектива;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культуры общения и поведения на занятиях, во время подготовки и проведения спектаклей;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поддержание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желания детей активно участвовать в праздниках и развлечениях, используя умения и навыки, приобретенные на занятиях и в самостоятельной деятельности.</a:t>
            </a:r>
          </a:p>
          <a:p>
            <a:pPr marL="0" indent="0">
              <a:buNone/>
            </a:pPr>
            <a:r>
              <a:rPr lang="ru-RU" sz="7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7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творческих способностей и приобщение к театральному искусству: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 знакомить детей с различными видами театра;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интерес к театрализованной игре, желание попробовать себя в разных ролях.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выстраивать линию поведения в роли, используя атрибуты, детали костюмов, маски;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артистические качества, раскрывать творческий потенциал;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умение свободно чувствовать себя на сцене.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Segoe Print" pitchFamily="2" charset="0"/>
              </a:rPr>
              <a:t>Планируемы результаты освоения программы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00174"/>
            <a:ext cx="8929718" cy="5072098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Владеет в соответствии с возрастом основными движениями. Проявляет интерес к участию в подвижных играх и физических упражнениях.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Проявляет желание участвовать в играх с элементами соревнования, в играх-эстафетах.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Умеет самостоятельно выполнять доступные возрасту гигиенические процедуры.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Соблюдает элементарные правила поведения во время еды, умывания.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Имеет элементарные представления о ценности здоровья, пользе закаливания, необходимости соблюдения правил гигиены в повседневной жизни. Знает о пользе утренней зарядки, физических упражнений.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Имеет элементарные представления о здоровом образе жизни, о зависимости здоровья от правильного питания.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Начинает проявлять умение заботиться о своем здоровье.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Использует различные источники информации, способствующие обогащению игры.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Проявляет устойчивый интерес к различным видам детской деятельности: конструированию, изобразительной деятельности, игре.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Проявляет любознательность, интерес к исследовательской деятельности, экспериментированию, к проектной деятельности.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 Эмоционально тонко чувствует переживания близких взрослых, детей, персонажей сказок и историй, мультфильмов и художественных фильмов, .кукольных спектаклей.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Проявляет эмоциональное отношение к литературным произведением, выражает свое отношение к конкретному поступку литературного _  персонажа.</a:t>
            </a:r>
          </a:p>
          <a:p>
            <a:pPr marL="0" indent="0" algn="just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429420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Проявляет эстетические чувства, эмоции, эстетический вкус, эстетическое восприятие, интерес к искусству.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Распределяет роли до начала игры и строит свое поведение, придерживаясь роли.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Игровое взаимодействие сопровождает речью, соответствующей и по содержанию, и интонационно взятой роли.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Речь становится главным средством общения. Речь, сопровождающая реальные отношения детей, отличается от ролевой речи.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Использует все части речи, активно занимается словотворчеством, использует синонимы и антонимы.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Умеет делиться с педагогом и другими детьми разнообразными впечатлениями, ссылается на источник полученной информации.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Проявляет умение поддерживать беседу, высказывает свою точку зрения, согласие или несогласие с ответом товарища.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Проявляет умение работать коллективно, договариваться со сверстниками о том, кто какую часть работы будет выполнять.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Понимает, что надо заботиться о младших, помогать им, защищать тех. кто слабее.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Может сам или с небольшой помощью взрослого оценивать сваи поступки и поступки сверстников.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Соблюдает элементарные общепринятые нормы поведения в детском саду, на улице.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В повседневной жизни сам, без напоминания со стороны взросло пользуется «вежливыми» словами.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Владеет элементарными навыками самообслуживания.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Ориентируется в окружающем пространстве, понимает смысл пространственных отношений.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Умеет устанавливать последовательность различных событий.</a:t>
            </a:r>
          </a:p>
          <a:p>
            <a:pPr marL="0" indent="0" algn="just">
              <a:buNone/>
            </a:pP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Wingdings" pitchFamily="2" charset="2"/>
              <a:buChar char="Ø"/>
            </a:pPr>
            <a:endParaRPr lang="ru-RU" sz="4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215106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Способен конструировать по собственному замыслу.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Способен использовать простые схематичные изображения для решения несложных задач, строить по схеме, решать лабиринтные задачи, 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Способен рассуждать и давать адекватные причинные объяснения, если анализируемые отношения не выходят за пределы его наглядного опыта. 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Может самостоятельно придумать небольшую сказку на заданную тему. 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Умеет самостоятельно находить интересное для себя занятие.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Знает и называет свое имя и фамилию, имена и отчества родителей. Знает, где работают родители, как важен для общества их труд.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Знает семейные праздники. Имеет постоянные обязанности по дому.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Может рассказать о своем родном городе, назвать улицу, на которой живет.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Знает, что Российская Федерация (Россия) — огромная многонациональная страна; что Москва — столица нашей Родины. Имеет представление о флаге, гербе, мелодии гимна.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Имеет представление о Российской армии, о годах войны, о Дне Победы.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Умеет связно, последовательно и выразительно пересказывать небольшие сказки, рассказы.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Способен удерживать в памяти при выполнении каких-либо действий несложное условие.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Способен сосредоточенно действовать в течение 15-25 минут. Проявляет ответственность за выполнение трудовых поручений. Проявляет стремление радовать взрослых хорошими поступками.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6800" dirty="0" smtClean="0">
                <a:latin typeface="Times New Roman" pitchFamily="18" charset="0"/>
                <a:cs typeface="Times New Roman" pitchFamily="18" charset="0"/>
              </a:rPr>
              <a:t>У ребенка сформированы умения и навыки, необходимые для осуществления различных видов детской деятельности.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Segoe Print" pitchFamily="2" charset="0"/>
              </a:rPr>
              <a:t>Формы взаимодействия с родителями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29064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еятельность родительского комитета.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Родительские собрания.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Индивидуальные консультации.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Анкетирование родителей.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Образовательные события с детьми по разным видам детской деятельности.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ru-RU" sz="18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Совмесное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проведение субботников по благоустройству территории.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Выставки, на которых отражается совместное творчество взрослых и детей.</a:t>
            </a:r>
          </a:p>
          <a:p>
            <a:pPr>
              <a:lnSpc>
                <a:spcPct val="160000"/>
              </a:lnSpc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Благотворительные акции.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158</TotalTime>
  <Words>1879</Words>
  <Application>Microsoft Office PowerPoint</Application>
  <PresentationFormat>Экран (4:3)</PresentationFormat>
  <Paragraphs>144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Monotype Corsiva</vt:lpstr>
      <vt:lpstr>Segoe Print</vt:lpstr>
      <vt:lpstr>Segoe UI Semilight</vt:lpstr>
      <vt:lpstr>Times New Roman</vt:lpstr>
      <vt:lpstr>Wingdings</vt:lpstr>
      <vt:lpstr>Тема Office</vt:lpstr>
      <vt:lpstr>Презентация Рабочей программы  для детей 5-6 лет на 2018 – 2910 учебный год (срок реализации 1 год) </vt:lpstr>
      <vt:lpstr>Нормативно-правовая база: </vt:lpstr>
      <vt:lpstr>Цель рабочей программы :  Обеспечить выполнение  Федерального государственного образовательного стандарта дошкольного образования Российской Федерации, вариативной основной образовательной программы дошкольного образования «От рождения до школы», целевых ориентиров ООП МБДОУ № 2 «Звездочка».  </vt:lpstr>
      <vt:lpstr>ЗАДАЧИ: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Образовательная работа</vt:lpstr>
      <vt:lpstr>Социально-коммуникативное развитие</vt:lpstr>
      <vt:lpstr>Познавательное развитие</vt:lpstr>
      <vt:lpstr>Речевое развитие </vt:lpstr>
      <vt:lpstr>Художественно – эстетическое развитие </vt:lpstr>
      <vt:lpstr>Физическое развитие </vt:lpstr>
      <vt:lpstr>РАЗВИВАЮЩАЯ ПРЕДМЕТНО-ПРОСТРАНСТВЕННАЯ СРЕДА</vt:lpstr>
      <vt:lpstr>Презентация PowerPoint</vt:lpstr>
      <vt:lpstr>ПРИОРИТЕТНОЕ НАПРАВЛЕНИЕ РАБОТЫ В ГРУППЕ «Театрально-игровая деятельность, как средство развития творческих, коммуникативных и речевых способностей детей дошкольного возраста»</vt:lpstr>
      <vt:lpstr>Планируемы результаты освоения программы</vt:lpstr>
      <vt:lpstr>Презентация PowerPoint</vt:lpstr>
      <vt:lpstr>Презентация PowerPoint</vt:lpstr>
      <vt:lpstr>Формы взаимодействия с родителями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evc</dc:creator>
  <cp:lastModifiedBy>Пользователь Windows</cp:lastModifiedBy>
  <cp:revision>18</cp:revision>
  <dcterms:created xsi:type="dcterms:W3CDTF">2019-01-19T19:24:11Z</dcterms:created>
  <dcterms:modified xsi:type="dcterms:W3CDTF">2019-01-20T20:31:29Z</dcterms:modified>
</cp:coreProperties>
</file>