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Lazydog" charset="1" panose="0000000000000000000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jpeg" Type="http://schemas.openxmlformats.org/officeDocument/2006/relationships/image"/><Relationship Id="rId4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jpeg" Type="http://schemas.openxmlformats.org/officeDocument/2006/relationships/image"/><Relationship Id="rId5" Target="../media/image8.gif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9.jpeg" Type="http://schemas.openxmlformats.org/officeDocument/2006/relationships/image"/><Relationship Id="rId4" Target="../media/image10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Relationship Id="rId5" Target="../media/image1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.jpe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5111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74423" y="539388"/>
            <a:ext cx="14176177" cy="6100567"/>
            <a:chOff x="0" y="0"/>
            <a:chExt cx="3733643" cy="160673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33643" cy="1606734"/>
            </a:xfrm>
            <a:custGeom>
              <a:avLst/>
              <a:gdLst/>
              <a:ahLst/>
              <a:cxnLst/>
              <a:rect r="r" b="b" t="t" l="l"/>
              <a:pathLst>
                <a:path h="1606734" w="3733643">
                  <a:moveTo>
                    <a:pt x="7646" y="0"/>
                  </a:moveTo>
                  <a:lnTo>
                    <a:pt x="3725998" y="0"/>
                  </a:lnTo>
                  <a:cubicBezTo>
                    <a:pt x="3730220" y="0"/>
                    <a:pt x="3733643" y="3423"/>
                    <a:pt x="3733643" y="7646"/>
                  </a:cubicBezTo>
                  <a:lnTo>
                    <a:pt x="3733643" y="1599088"/>
                  </a:lnTo>
                  <a:cubicBezTo>
                    <a:pt x="3733643" y="1603311"/>
                    <a:pt x="3730220" y="1606734"/>
                    <a:pt x="3725998" y="1606734"/>
                  </a:cubicBezTo>
                  <a:lnTo>
                    <a:pt x="7646" y="1606734"/>
                  </a:lnTo>
                  <a:cubicBezTo>
                    <a:pt x="3423" y="1606734"/>
                    <a:pt x="0" y="1603311"/>
                    <a:pt x="0" y="1599088"/>
                  </a:cubicBezTo>
                  <a:lnTo>
                    <a:pt x="0" y="7646"/>
                  </a:lnTo>
                  <a:cubicBezTo>
                    <a:pt x="0" y="3423"/>
                    <a:pt x="3423" y="0"/>
                    <a:pt x="7646" y="0"/>
                  </a:cubicBezTo>
                  <a:close/>
                </a:path>
              </a:pathLst>
            </a:custGeom>
            <a:solidFill>
              <a:srgbClr val="FFFAF5"/>
            </a:solidFill>
            <a:ln w="666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33643" cy="16448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28700" y="4153841"/>
            <a:ext cx="16667623" cy="5104459"/>
          </a:xfrm>
          <a:custGeom>
            <a:avLst/>
            <a:gdLst/>
            <a:ahLst/>
            <a:cxnLst/>
            <a:rect r="r" b="b" t="t" l="l"/>
            <a:pathLst>
              <a:path h="5104459" w="16667623">
                <a:moveTo>
                  <a:pt x="0" y="0"/>
                </a:moveTo>
                <a:lnTo>
                  <a:pt x="16667623" y="0"/>
                </a:lnTo>
                <a:lnTo>
                  <a:pt x="16667623" y="5104459"/>
                </a:lnTo>
                <a:lnTo>
                  <a:pt x="0" y="5104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172840" y="787038"/>
            <a:ext cx="12379343" cy="40021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76"/>
              </a:lnSpc>
            </a:pPr>
            <a:r>
              <a:rPr lang="en-US" sz="10817">
                <a:solidFill>
                  <a:srgbClr val="000000"/>
                </a:solidFill>
                <a:latin typeface="Lazydog"/>
                <a:ea typeface="Lazydog"/>
                <a:cs typeface="Lazydog"/>
                <a:sym typeface="Lazydog"/>
              </a:rPr>
              <a:t>давай знакомиться 1-а</a:t>
            </a:r>
          </a:p>
          <a:p>
            <a:pPr algn="ctr" marL="0" indent="0" lvl="0">
              <a:lnSpc>
                <a:spcPts val="10276"/>
              </a:lnSpc>
              <a:spcBef>
                <a:spcPct val="0"/>
              </a:spcBef>
            </a:pPr>
            <a:r>
              <a:rPr lang="en-US" sz="10817">
                <a:solidFill>
                  <a:srgbClr val="000000"/>
                </a:solidFill>
                <a:latin typeface="Lazydog"/>
                <a:ea typeface="Lazydog"/>
                <a:cs typeface="Lazydog"/>
                <a:sym typeface="Lazydog"/>
              </a:rPr>
              <a:t>САГ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1222" r="0" b="-21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006" y="-223693"/>
            <a:ext cx="14228547" cy="9481993"/>
          </a:xfrm>
          <a:custGeom>
            <a:avLst/>
            <a:gdLst/>
            <a:ahLst/>
            <a:cxnLst/>
            <a:rect r="r" b="b" t="t" l="l"/>
            <a:pathLst>
              <a:path h="9481993" w="14228547">
                <a:moveTo>
                  <a:pt x="0" y="0"/>
                </a:moveTo>
                <a:lnTo>
                  <a:pt x="14228547" y="0"/>
                </a:lnTo>
                <a:lnTo>
                  <a:pt x="14228547" y="9481993"/>
                </a:lnTo>
                <a:lnTo>
                  <a:pt x="0" y="94819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108696">
            <a:off x="13072284" y="4992324"/>
            <a:ext cx="5682310" cy="5732469"/>
          </a:xfrm>
          <a:custGeom>
            <a:avLst/>
            <a:gdLst/>
            <a:ahLst/>
            <a:cxnLst/>
            <a:rect r="r" b="b" t="t" l="l"/>
            <a:pathLst>
              <a:path h="5732469" w="5682310">
                <a:moveTo>
                  <a:pt x="5682310" y="0"/>
                </a:moveTo>
                <a:lnTo>
                  <a:pt x="0" y="0"/>
                </a:lnTo>
                <a:lnTo>
                  <a:pt x="0" y="5732470"/>
                </a:lnTo>
                <a:lnTo>
                  <a:pt x="5682310" y="5732470"/>
                </a:lnTo>
                <a:lnTo>
                  <a:pt x="568231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5" id="5"/>
          <p:cNvSpPr txBox="true"/>
          <p:nvPr/>
        </p:nvSpPr>
        <p:spPr>
          <a:xfrm rot="0">
            <a:off x="670477" y="1152525"/>
            <a:ext cx="13181605" cy="1958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065"/>
              </a:lnSpc>
            </a:pPr>
            <a:r>
              <a:rPr lang="en-US" sz="13695">
                <a:solidFill>
                  <a:srgbClr val="000000"/>
                </a:solidFill>
                <a:latin typeface="Lazydog"/>
                <a:ea typeface="Lazydog"/>
                <a:cs typeface="Lazydog"/>
                <a:sym typeface="Lazydog"/>
              </a:rPr>
              <a:t>кто мы такие?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76510" y="7221664"/>
            <a:ext cx="11306583" cy="2752112"/>
            <a:chOff x="0" y="0"/>
            <a:chExt cx="2977866" cy="7248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977866" cy="724836"/>
            </a:xfrm>
            <a:custGeom>
              <a:avLst/>
              <a:gdLst/>
              <a:ahLst/>
              <a:cxnLst/>
              <a:rect r="r" b="b" t="t" l="l"/>
              <a:pathLst>
                <a:path h="724836" w="2977866">
                  <a:moveTo>
                    <a:pt x="9586" y="0"/>
                  </a:moveTo>
                  <a:lnTo>
                    <a:pt x="2968279" y="0"/>
                  </a:lnTo>
                  <a:cubicBezTo>
                    <a:pt x="2970822" y="0"/>
                    <a:pt x="2973260" y="1010"/>
                    <a:pt x="2975058" y="2808"/>
                  </a:cubicBezTo>
                  <a:cubicBezTo>
                    <a:pt x="2976856" y="4605"/>
                    <a:pt x="2977866" y="7044"/>
                    <a:pt x="2977866" y="9586"/>
                  </a:cubicBezTo>
                  <a:lnTo>
                    <a:pt x="2977866" y="715250"/>
                  </a:lnTo>
                  <a:cubicBezTo>
                    <a:pt x="2977866" y="717792"/>
                    <a:pt x="2976856" y="720230"/>
                    <a:pt x="2975058" y="722028"/>
                  </a:cubicBezTo>
                  <a:cubicBezTo>
                    <a:pt x="2973260" y="723826"/>
                    <a:pt x="2970822" y="724836"/>
                    <a:pt x="2968279" y="724836"/>
                  </a:cubicBezTo>
                  <a:lnTo>
                    <a:pt x="9586" y="724836"/>
                  </a:lnTo>
                  <a:cubicBezTo>
                    <a:pt x="7044" y="724836"/>
                    <a:pt x="4605" y="723826"/>
                    <a:pt x="2808" y="722028"/>
                  </a:cubicBezTo>
                  <a:cubicBezTo>
                    <a:pt x="1010" y="720230"/>
                    <a:pt x="0" y="717792"/>
                    <a:pt x="0" y="715250"/>
                  </a:cubicBezTo>
                  <a:lnTo>
                    <a:pt x="0" y="9586"/>
                  </a:lnTo>
                  <a:cubicBezTo>
                    <a:pt x="0" y="7044"/>
                    <a:pt x="1010" y="4605"/>
                    <a:pt x="2808" y="2808"/>
                  </a:cubicBezTo>
                  <a:cubicBezTo>
                    <a:pt x="4605" y="1010"/>
                    <a:pt x="7044" y="0"/>
                    <a:pt x="9586" y="0"/>
                  </a:cubicBezTo>
                  <a:close/>
                </a:path>
              </a:pathLst>
            </a:custGeom>
            <a:solidFill>
              <a:srgbClr val="FFF192">
                <a:alpha val="87843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977866" cy="7629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330881" y="7612835"/>
            <a:ext cx="9997841" cy="1788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90"/>
              </a:lnSpc>
            </a:pPr>
            <a:r>
              <a:rPr lang="en-US" sz="4500">
                <a:solidFill>
                  <a:srgbClr val="000000"/>
                </a:solidFill>
                <a:latin typeface="Lazydog"/>
                <a:ea typeface="Lazydog"/>
                <a:cs typeface="Lazydog"/>
                <a:sym typeface="Lazydog"/>
              </a:rPr>
              <a:t>Мы лучший класс, лучшего учителя, лучшей школы!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5111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3382" y="253105"/>
            <a:ext cx="15801235" cy="9639461"/>
            <a:chOff x="0" y="0"/>
            <a:chExt cx="4161642" cy="253878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161642" cy="2538788"/>
            </a:xfrm>
            <a:custGeom>
              <a:avLst/>
              <a:gdLst/>
              <a:ahLst/>
              <a:cxnLst/>
              <a:rect r="r" b="b" t="t" l="l"/>
              <a:pathLst>
                <a:path h="2538788" w="4161642">
                  <a:moveTo>
                    <a:pt x="6859" y="0"/>
                  </a:moveTo>
                  <a:lnTo>
                    <a:pt x="4154783" y="0"/>
                  </a:lnTo>
                  <a:cubicBezTo>
                    <a:pt x="4156602" y="0"/>
                    <a:pt x="4158347" y="723"/>
                    <a:pt x="4159633" y="2009"/>
                  </a:cubicBezTo>
                  <a:cubicBezTo>
                    <a:pt x="4160919" y="3295"/>
                    <a:pt x="4161642" y="5040"/>
                    <a:pt x="4161642" y="6859"/>
                  </a:cubicBezTo>
                  <a:lnTo>
                    <a:pt x="4161642" y="2531929"/>
                  </a:lnTo>
                  <a:cubicBezTo>
                    <a:pt x="4161642" y="2533748"/>
                    <a:pt x="4160919" y="2535493"/>
                    <a:pt x="4159633" y="2536779"/>
                  </a:cubicBezTo>
                  <a:cubicBezTo>
                    <a:pt x="4158347" y="2538065"/>
                    <a:pt x="4156602" y="2538788"/>
                    <a:pt x="4154783" y="2538788"/>
                  </a:cubicBezTo>
                  <a:lnTo>
                    <a:pt x="6859" y="2538788"/>
                  </a:lnTo>
                  <a:cubicBezTo>
                    <a:pt x="5040" y="2538788"/>
                    <a:pt x="3295" y="2538065"/>
                    <a:pt x="2009" y="2536779"/>
                  </a:cubicBezTo>
                  <a:cubicBezTo>
                    <a:pt x="723" y="2535493"/>
                    <a:pt x="0" y="2533748"/>
                    <a:pt x="0" y="2531929"/>
                  </a:cubicBezTo>
                  <a:lnTo>
                    <a:pt x="0" y="6859"/>
                  </a:lnTo>
                  <a:cubicBezTo>
                    <a:pt x="0" y="5040"/>
                    <a:pt x="723" y="3295"/>
                    <a:pt x="2009" y="2009"/>
                  </a:cubicBezTo>
                  <a:cubicBezTo>
                    <a:pt x="3295" y="723"/>
                    <a:pt x="5040" y="0"/>
                    <a:pt x="6859" y="0"/>
                  </a:cubicBezTo>
                  <a:close/>
                </a:path>
              </a:pathLst>
            </a:custGeom>
            <a:solidFill>
              <a:srgbClr val="FFFAF5"/>
            </a:solidFill>
            <a:ln w="666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161642" cy="25768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321648" y="2851023"/>
            <a:ext cx="5464025" cy="7041543"/>
          </a:xfrm>
          <a:custGeom>
            <a:avLst/>
            <a:gdLst/>
            <a:ahLst/>
            <a:cxnLst/>
            <a:rect r="r" b="b" t="t" l="l"/>
            <a:pathLst>
              <a:path h="7041543" w="5464025">
                <a:moveTo>
                  <a:pt x="0" y="0"/>
                </a:moveTo>
                <a:lnTo>
                  <a:pt x="5464025" y="0"/>
                </a:lnTo>
                <a:lnTo>
                  <a:pt x="5464025" y="7041543"/>
                </a:lnTo>
                <a:lnTo>
                  <a:pt x="0" y="70415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68" t="-51551" r="-54697" b="-121432"/>
            </a:stretch>
          </a:blipFill>
          <a:ln cap="rnd">
            <a:noFill/>
            <a:prstDash val="solid"/>
            <a:round/>
          </a:ln>
        </p:spPr>
      </p:sp>
      <p:sp>
        <p:nvSpPr>
          <p:cNvPr name="Freeform 7" id="7"/>
          <p:cNvSpPr/>
          <p:nvPr/>
        </p:nvSpPr>
        <p:spPr>
          <a:xfrm flipH="false" flipV="false" rot="405591">
            <a:off x="12134020" y="3277104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5374156" y="3215744"/>
            <a:ext cx="6695363" cy="7398191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028700" y="889632"/>
            <a:ext cx="16230600" cy="2700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276"/>
              </a:lnSpc>
              <a:spcBef>
                <a:spcPct val="0"/>
              </a:spcBef>
            </a:pPr>
            <a:r>
              <a:rPr lang="en-US" sz="10817">
                <a:solidFill>
                  <a:srgbClr val="000000"/>
                </a:solidFill>
                <a:latin typeface="Lazydog"/>
                <a:ea typeface="Lazydog"/>
                <a:cs typeface="Lazydog"/>
                <a:sym typeface="Lazydog"/>
              </a:rPr>
              <a:t>А это наш любимый учитель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555" r="0" b="-1255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310856" y="385449"/>
            <a:ext cx="12895875" cy="7102656"/>
            <a:chOff x="0" y="0"/>
            <a:chExt cx="3396444" cy="187065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96444" cy="1870658"/>
            </a:xfrm>
            <a:custGeom>
              <a:avLst/>
              <a:gdLst/>
              <a:ahLst/>
              <a:cxnLst/>
              <a:rect r="r" b="b" t="t" l="l"/>
              <a:pathLst>
                <a:path h="1870658" w="3396444">
                  <a:moveTo>
                    <a:pt x="8405" y="0"/>
                  </a:moveTo>
                  <a:lnTo>
                    <a:pt x="3388039" y="0"/>
                  </a:lnTo>
                  <a:cubicBezTo>
                    <a:pt x="3390269" y="0"/>
                    <a:pt x="3392406" y="886"/>
                    <a:pt x="3393982" y="2462"/>
                  </a:cubicBezTo>
                  <a:cubicBezTo>
                    <a:pt x="3395559" y="4038"/>
                    <a:pt x="3396444" y="6176"/>
                    <a:pt x="3396444" y="8405"/>
                  </a:cubicBezTo>
                  <a:lnTo>
                    <a:pt x="3396444" y="1862254"/>
                  </a:lnTo>
                  <a:cubicBezTo>
                    <a:pt x="3396444" y="1866895"/>
                    <a:pt x="3392681" y="1870658"/>
                    <a:pt x="3388039" y="1870658"/>
                  </a:cubicBezTo>
                  <a:lnTo>
                    <a:pt x="8405" y="1870658"/>
                  </a:lnTo>
                  <a:cubicBezTo>
                    <a:pt x="3763" y="1870658"/>
                    <a:pt x="0" y="1866895"/>
                    <a:pt x="0" y="1862254"/>
                  </a:cubicBezTo>
                  <a:lnTo>
                    <a:pt x="0" y="8405"/>
                  </a:lnTo>
                  <a:cubicBezTo>
                    <a:pt x="0" y="3763"/>
                    <a:pt x="3763" y="0"/>
                    <a:pt x="8405" y="0"/>
                  </a:cubicBezTo>
                  <a:close/>
                </a:path>
              </a:pathLst>
            </a:custGeom>
            <a:solidFill>
              <a:srgbClr val="FFFAF5"/>
            </a:solidFill>
            <a:ln w="666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396444" cy="19087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105502" y="704850"/>
            <a:ext cx="11306583" cy="6447812"/>
            <a:chOff x="0" y="0"/>
            <a:chExt cx="15075444" cy="8597082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15075444" cy="8597082"/>
              <a:chOff x="0" y="0"/>
              <a:chExt cx="2977866" cy="1698189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977866" cy="1698189"/>
              </a:xfrm>
              <a:custGeom>
                <a:avLst/>
                <a:gdLst/>
                <a:ahLst/>
                <a:cxnLst/>
                <a:rect r="r" b="b" t="t" l="l"/>
                <a:pathLst>
                  <a:path h="1698189" w="2977866">
                    <a:moveTo>
                      <a:pt x="9586" y="0"/>
                    </a:moveTo>
                    <a:lnTo>
                      <a:pt x="2968279" y="0"/>
                    </a:lnTo>
                    <a:cubicBezTo>
                      <a:pt x="2970822" y="0"/>
                      <a:pt x="2973260" y="1010"/>
                      <a:pt x="2975058" y="2808"/>
                    </a:cubicBezTo>
                    <a:cubicBezTo>
                      <a:pt x="2976856" y="4605"/>
                      <a:pt x="2977866" y="7044"/>
                      <a:pt x="2977866" y="9586"/>
                    </a:cubicBezTo>
                    <a:lnTo>
                      <a:pt x="2977866" y="1688603"/>
                    </a:lnTo>
                    <a:cubicBezTo>
                      <a:pt x="2977866" y="1691145"/>
                      <a:pt x="2976856" y="1693583"/>
                      <a:pt x="2975058" y="1695381"/>
                    </a:cubicBezTo>
                    <a:cubicBezTo>
                      <a:pt x="2973260" y="1697179"/>
                      <a:pt x="2970822" y="1698189"/>
                      <a:pt x="2968279" y="1698189"/>
                    </a:cubicBezTo>
                    <a:lnTo>
                      <a:pt x="9586" y="1698189"/>
                    </a:lnTo>
                    <a:cubicBezTo>
                      <a:pt x="7044" y="1698189"/>
                      <a:pt x="4605" y="1697179"/>
                      <a:pt x="2808" y="1695381"/>
                    </a:cubicBezTo>
                    <a:cubicBezTo>
                      <a:pt x="1010" y="1693583"/>
                      <a:pt x="0" y="1691145"/>
                      <a:pt x="0" y="1688603"/>
                    </a:cubicBezTo>
                    <a:lnTo>
                      <a:pt x="0" y="9586"/>
                    </a:lnTo>
                    <a:cubicBezTo>
                      <a:pt x="0" y="7044"/>
                      <a:pt x="1010" y="4605"/>
                      <a:pt x="2808" y="2808"/>
                    </a:cubicBezTo>
                    <a:cubicBezTo>
                      <a:pt x="4605" y="1010"/>
                      <a:pt x="7044" y="0"/>
                      <a:pt x="9586" y="0"/>
                    </a:cubicBezTo>
                    <a:close/>
                  </a:path>
                </a:pathLst>
              </a:custGeom>
              <a:solidFill>
                <a:srgbClr val="FFF192">
                  <a:alpha val="27843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2977866" cy="173628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10" id="10"/>
            <p:cNvSpPr txBox="true"/>
            <p:nvPr/>
          </p:nvSpPr>
          <p:spPr>
            <a:xfrm rot="0">
              <a:off x="872495" y="581886"/>
              <a:ext cx="13330455" cy="72523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290"/>
                </a:lnSpc>
              </a:pPr>
              <a:r>
                <a:rPr lang="en-US" sz="4500">
                  <a:solidFill>
                    <a:srgbClr val="000000"/>
                  </a:solidFill>
                  <a:latin typeface="Lazydog"/>
                  <a:ea typeface="Lazydog"/>
                  <a:cs typeface="Lazydog"/>
                  <a:sym typeface="Lazydog"/>
                </a:rPr>
                <a:t>Меня зовут Ева и я учусь в первом классе Симферопольской Академической гимназии. У нас самый дружный и веселый класс!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-588388">
            <a:off x="583282" y="2167290"/>
            <a:ext cx="5490147" cy="7320196"/>
          </a:xfrm>
          <a:custGeom>
            <a:avLst/>
            <a:gdLst/>
            <a:ahLst/>
            <a:cxnLst/>
            <a:rect r="r" b="b" t="t" l="l"/>
            <a:pathLst>
              <a:path h="7320196" w="5490147">
                <a:moveTo>
                  <a:pt x="0" y="0"/>
                </a:moveTo>
                <a:lnTo>
                  <a:pt x="5490147" y="0"/>
                </a:lnTo>
                <a:lnTo>
                  <a:pt x="5490147" y="7320196"/>
                </a:lnTo>
                <a:lnTo>
                  <a:pt x="0" y="73201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1071208">
            <a:off x="14440126" y="5345813"/>
            <a:ext cx="3943919" cy="5258559"/>
          </a:xfrm>
          <a:custGeom>
            <a:avLst/>
            <a:gdLst/>
            <a:ahLst/>
            <a:cxnLst/>
            <a:rect r="r" b="b" t="t" l="l"/>
            <a:pathLst>
              <a:path h="5258559" w="3943919">
                <a:moveTo>
                  <a:pt x="0" y="0"/>
                </a:moveTo>
                <a:lnTo>
                  <a:pt x="3943919" y="0"/>
                </a:lnTo>
                <a:lnTo>
                  <a:pt x="3943919" y="5258559"/>
                </a:lnTo>
                <a:lnTo>
                  <a:pt x="0" y="525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719756" y="8270368"/>
            <a:ext cx="14078076" cy="1631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048"/>
              </a:lnSpc>
              <a:spcBef>
                <a:spcPct val="0"/>
              </a:spcBef>
            </a:pPr>
            <a:r>
              <a:rPr lang="en-US" sz="12682">
                <a:solidFill>
                  <a:srgbClr val="000000"/>
                </a:solidFill>
                <a:latin typeface="Lazydog"/>
                <a:ea typeface="Lazydog"/>
                <a:cs typeface="Lazydog"/>
                <a:sym typeface="Lazydog"/>
              </a:rPr>
              <a:t>1а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5111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97265" y="0"/>
            <a:ext cx="17093469" cy="9489629"/>
            <a:chOff x="0" y="0"/>
            <a:chExt cx="3768879" cy="209233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8879" cy="2092335"/>
            </a:xfrm>
            <a:custGeom>
              <a:avLst/>
              <a:gdLst/>
              <a:ahLst/>
              <a:cxnLst/>
              <a:rect r="r" b="b" t="t" l="l"/>
              <a:pathLst>
                <a:path h="2092335" w="3768879">
                  <a:moveTo>
                    <a:pt x="6341" y="0"/>
                  </a:moveTo>
                  <a:lnTo>
                    <a:pt x="3762538" y="0"/>
                  </a:lnTo>
                  <a:cubicBezTo>
                    <a:pt x="3766040" y="0"/>
                    <a:pt x="3768879" y="2839"/>
                    <a:pt x="3768879" y="6341"/>
                  </a:cubicBezTo>
                  <a:lnTo>
                    <a:pt x="3768879" y="2085994"/>
                  </a:lnTo>
                  <a:cubicBezTo>
                    <a:pt x="3768879" y="2089496"/>
                    <a:pt x="3766040" y="2092335"/>
                    <a:pt x="3762538" y="2092335"/>
                  </a:cubicBezTo>
                  <a:lnTo>
                    <a:pt x="6341" y="2092335"/>
                  </a:lnTo>
                  <a:cubicBezTo>
                    <a:pt x="2839" y="2092335"/>
                    <a:pt x="0" y="2089496"/>
                    <a:pt x="0" y="2085994"/>
                  </a:cubicBezTo>
                  <a:lnTo>
                    <a:pt x="0" y="6341"/>
                  </a:lnTo>
                  <a:cubicBezTo>
                    <a:pt x="0" y="2839"/>
                    <a:pt x="2839" y="0"/>
                    <a:pt x="6341" y="0"/>
                  </a:cubicBezTo>
                  <a:close/>
                </a:path>
              </a:pathLst>
            </a:custGeom>
            <a:solidFill>
              <a:srgbClr val="FFFAF5"/>
            </a:solidFill>
            <a:ln w="666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68879" cy="2130435"/>
            </a:xfrm>
            <a:prstGeom prst="rect">
              <a:avLst/>
            </a:prstGeom>
          </p:spPr>
          <p:txBody>
            <a:bodyPr anchor="ctr" rtlCol="false" tIns="60681" lIns="60681" bIns="60681" rIns="60681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132505" y="2947689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12854" y="2716360"/>
            <a:ext cx="8722586" cy="6541940"/>
          </a:xfrm>
          <a:custGeom>
            <a:avLst/>
            <a:gdLst/>
            <a:ahLst/>
            <a:cxnLst/>
            <a:rect r="r" b="b" t="t" l="l"/>
            <a:pathLst>
              <a:path h="6541940" w="8722586">
                <a:moveTo>
                  <a:pt x="0" y="0"/>
                </a:moveTo>
                <a:lnTo>
                  <a:pt x="8722587" y="0"/>
                </a:lnTo>
                <a:lnTo>
                  <a:pt x="8722587" y="6541940"/>
                </a:lnTo>
                <a:lnTo>
                  <a:pt x="0" y="654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051194" y="7780157"/>
            <a:ext cx="8185611" cy="2506843"/>
          </a:xfrm>
          <a:custGeom>
            <a:avLst/>
            <a:gdLst/>
            <a:ahLst/>
            <a:cxnLst/>
            <a:rect r="r" b="b" t="t" l="l"/>
            <a:pathLst>
              <a:path h="2506843" w="8185611">
                <a:moveTo>
                  <a:pt x="0" y="0"/>
                </a:moveTo>
                <a:lnTo>
                  <a:pt x="8185612" y="0"/>
                </a:lnTo>
                <a:lnTo>
                  <a:pt x="8185612" y="2506843"/>
                </a:lnTo>
                <a:lnTo>
                  <a:pt x="0" y="2506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247650"/>
            <a:ext cx="15871524" cy="2700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276"/>
              </a:lnSpc>
              <a:spcBef>
                <a:spcPct val="0"/>
              </a:spcBef>
            </a:pPr>
            <a:r>
              <a:rPr lang="en-US" sz="10817">
                <a:solidFill>
                  <a:srgbClr val="000000"/>
                </a:solidFill>
                <a:latin typeface="Lazydog"/>
                <a:ea typeface="Lazydog"/>
                <a:cs typeface="Lazydog"/>
                <a:sym typeface="Lazydog"/>
              </a:rPr>
              <a:t>Мы любим поездки вместе с классом!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5111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79940" y="359501"/>
            <a:ext cx="14955292" cy="9567998"/>
          </a:xfrm>
          <a:custGeom>
            <a:avLst/>
            <a:gdLst/>
            <a:ahLst/>
            <a:cxnLst/>
            <a:rect r="r" b="b" t="t" l="l"/>
            <a:pathLst>
              <a:path h="9567998" w="14955292">
                <a:moveTo>
                  <a:pt x="0" y="0"/>
                </a:moveTo>
                <a:lnTo>
                  <a:pt x="14955292" y="0"/>
                </a:lnTo>
                <a:lnTo>
                  <a:pt x="14955292" y="9567998"/>
                </a:lnTo>
                <a:lnTo>
                  <a:pt x="0" y="9567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459" r="0" b="-11769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4430501" y="5507790"/>
            <a:ext cx="5009462" cy="5790104"/>
          </a:xfrm>
          <a:custGeom>
            <a:avLst/>
            <a:gdLst/>
            <a:ahLst/>
            <a:cxnLst/>
            <a:rect r="r" b="b" t="t" l="l"/>
            <a:pathLst>
              <a:path h="5790104" w="5009462">
                <a:moveTo>
                  <a:pt x="5009462" y="0"/>
                </a:moveTo>
                <a:lnTo>
                  <a:pt x="0" y="0"/>
                </a:lnTo>
                <a:lnTo>
                  <a:pt x="0" y="5790104"/>
                </a:lnTo>
                <a:lnTo>
                  <a:pt x="5009462" y="5790104"/>
                </a:lnTo>
                <a:lnTo>
                  <a:pt x="5009462" y="0"/>
                </a:lnTo>
                <a:close/>
              </a:path>
            </a:pathLst>
          </a:custGeom>
          <a:blipFill>
            <a:blip r:embed="rId4"/>
            <a:stretch>
              <a:fillRect l="-1290" t="0" r="-129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true" flipV="false" rot="0">
            <a:off x="-1151963" y="5507790"/>
            <a:ext cx="4791678" cy="5790104"/>
          </a:xfrm>
          <a:custGeom>
            <a:avLst/>
            <a:gdLst/>
            <a:ahLst/>
            <a:cxnLst/>
            <a:rect r="r" b="b" t="t" l="l"/>
            <a:pathLst>
              <a:path h="5790104" w="4791678">
                <a:moveTo>
                  <a:pt x="4791678" y="0"/>
                </a:moveTo>
                <a:lnTo>
                  <a:pt x="0" y="0"/>
                </a:lnTo>
                <a:lnTo>
                  <a:pt x="0" y="5790104"/>
                </a:lnTo>
                <a:lnTo>
                  <a:pt x="4791678" y="5790104"/>
                </a:lnTo>
                <a:lnTo>
                  <a:pt x="4791678" y="0"/>
                </a:lnTo>
                <a:close/>
              </a:path>
            </a:pathLst>
          </a:custGeom>
          <a:blipFill>
            <a:blip r:embed="rId5"/>
            <a:stretch>
              <a:fillRect l="-1290" t="0" r="-13202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1028700" y="906519"/>
            <a:ext cx="17679531" cy="1411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358"/>
              </a:lnSpc>
              <a:spcBef>
                <a:spcPct val="0"/>
              </a:spcBef>
            </a:pPr>
            <a:r>
              <a:rPr lang="en-US" sz="10903">
                <a:solidFill>
                  <a:srgbClr val="000000"/>
                </a:solidFill>
                <a:latin typeface="Lazydog"/>
                <a:ea typeface="Lazydog"/>
                <a:cs typeface="Lazydog"/>
                <a:sym typeface="Lazydog"/>
              </a:rPr>
              <a:t>Наша школа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5711123" y="2676906"/>
            <a:ext cx="11224109" cy="2466594"/>
            <a:chOff x="0" y="0"/>
            <a:chExt cx="14965479" cy="3288792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14965479" cy="3288792"/>
              <a:chOff x="0" y="0"/>
              <a:chExt cx="2066127" cy="454049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066127" cy="454049"/>
              </a:xfrm>
              <a:custGeom>
                <a:avLst/>
                <a:gdLst/>
                <a:ahLst/>
                <a:cxnLst/>
                <a:rect r="r" b="b" t="t" l="l"/>
                <a:pathLst>
                  <a:path h="454049" w="2066127">
                    <a:moveTo>
                      <a:pt x="16903" y="0"/>
                    </a:moveTo>
                    <a:lnTo>
                      <a:pt x="2049224" y="0"/>
                    </a:lnTo>
                    <a:cubicBezTo>
                      <a:pt x="2058559" y="0"/>
                      <a:pt x="2066127" y="7568"/>
                      <a:pt x="2066127" y="16903"/>
                    </a:cubicBezTo>
                    <a:lnTo>
                      <a:pt x="2066127" y="437146"/>
                    </a:lnTo>
                    <a:cubicBezTo>
                      <a:pt x="2066127" y="446481"/>
                      <a:pt x="2058559" y="454049"/>
                      <a:pt x="2049224" y="454049"/>
                    </a:cubicBezTo>
                    <a:lnTo>
                      <a:pt x="16903" y="454049"/>
                    </a:lnTo>
                    <a:cubicBezTo>
                      <a:pt x="7568" y="454049"/>
                      <a:pt x="0" y="446481"/>
                      <a:pt x="0" y="437146"/>
                    </a:cubicBezTo>
                    <a:lnTo>
                      <a:pt x="0" y="16903"/>
                    </a:lnTo>
                    <a:cubicBezTo>
                      <a:pt x="0" y="7568"/>
                      <a:pt x="7568" y="0"/>
                      <a:pt x="16903" y="0"/>
                    </a:cubicBezTo>
                    <a:close/>
                  </a:path>
                </a:pathLst>
              </a:custGeom>
              <a:solidFill>
                <a:srgbClr val="FFA0A0">
                  <a:alpha val="27843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38100"/>
                <a:ext cx="2066127" cy="492149"/>
              </a:xfrm>
              <a:prstGeom prst="rect">
                <a:avLst/>
              </a:prstGeom>
            </p:spPr>
            <p:txBody>
              <a:bodyPr anchor="ctr" rtlCol="false" tIns="41523" lIns="41523" bIns="41523" rIns="41523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11" id="11"/>
            <p:cNvSpPr txBox="true"/>
            <p:nvPr/>
          </p:nvSpPr>
          <p:spPr>
            <a:xfrm rot="0">
              <a:off x="866130" y="862876"/>
              <a:ext cx="13233218" cy="13344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917"/>
                </a:lnSpc>
              </a:pPr>
              <a:r>
                <a:rPr lang="en-US" sz="5504">
                  <a:solidFill>
                    <a:srgbClr val="000000"/>
                  </a:solidFill>
                  <a:latin typeface="Lazydog"/>
                  <a:ea typeface="Lazydog"/>
                  <a:cs typeface="Lazydog"/>
                  <a:sym typeface="Lazydog"/>
                </a:rPr>
                <a:t>Основана в 1997 году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5111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87446" y="139884"/>
            <a:ext cx="12977316" cy="9744784"/>
          </a:xfrm>
          <a:custGeom>
            <a:avLst/>
            <a:gdLst/>
            <a:ahLst/>
            <a:cxnLst/>
            <a:rect r="r" b="b" t="t" l="l"/>
            <a:pathLst>
              <a:path h="9744784" w="12977316">
                <a:moveTo>
                  <a:pt x="0" y="0"/>
                </a:moveTo>
                <a:lnTo>
                  <a:pt x="12977316" y="0"/>
                </a:lnTo>
                <a:lnTo>
                  <a:pt x="12977316" y="9744785"/>
                </a:lnTo>
                <a:lnTo>
                  <a:pt x="0" y="97447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803876" y="3086100"/>
            <a:ext cx="8484124" cy="7200900"/>
          </a:xfrm>
          <a:custGeom>
            <a:avLst/>
            <a:gdLst/>
            <a:ahLst/>
            <a:cxnLst/>
            <a:rect r="r" b="b" t="t" l="l"/>
            <a:pathLst>
              <a:path h="7200900" w="8484124">
                <a:moveTo>
                  <a:pt x="0" y="0"/>
                </a:moveTo>
                <a:lnTo>
                  <a:pt x="8484124" y="0"/>
                </a:lnTo>
                <a:lnTo>
                  <a:pt x="8484124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91066" y="4898144"/>
            <a:ext cx="5707038" cy="4986524"/>
          </a:xfrm>
          <a:custGeom>
            <a:avLst/>
            <a:gdLst/>
            <a:ahLst/>
            <a:cxnLst/>
            <a:rect r="r" b="b" t="t" l="l"/>
            <a:pathLst>
              <a:path h="4986524" w="5707038">
                <a:moveTo>
                  <a:pt x="0" y="0"/>
                </a:moveTo>
                <a:lnTo>
                  <a:pt x="5707038" y="0"/>
                </a:lnTo>
                <a:lnTo>
                  <a:pt x="5707038" y="4986525"/>
                </a:lnTo>
                <a:lnTo>
                  <a:pt x="0" y="49865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1111" y="1304925"/>
            <a:ext cx="17369986" cy="2878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97"/>
              </a:lnSpc>
            </a:pPr>
            <a:r>
              <a:rPr lang="en-US" sz="11576">
                <a:solidFill>
                  <a:srgbClr val="000000"/>
                </a:solidFill>
                <a:latin typeface="Lazydog"/>
                <a:ea typeface="Lazydog"/>
                <a:cs typeface="Lazydog"/>
                <a:sym typeface="Lazydog"/>
              </a:rPr>
              <a:t>Спасибо</a:t>
            </a:r>
          </a:p>
          <a:p>
            <a:pPr algn="ctr" marL="0" indent="0" lvl="0">
              <a:lnSpc>
                <a:spcPts val="10997"/>
              </a:lnSpc>
              <a:spcBef>
                <a:spcPct val="0"/>
              </a:spcBef>
            </a:pPr>
            <a:r>
              <a:rPr lang="en-US" sz="11576">
                <a:solidFill>
                  <a:srgbClr val="000000"/>
                </a:solidFill>
                <a:latin typeface="Lazydog"/>
                <a:ea typeface="Lazydog"/>
                <a:cs typeface="Lazydog"/>
                <a:sym typeface="Lazydog"/>
              </a:rPr>
              <a:t>за внимание!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DAGdDA3xMkM</dc:identifier>
  <dcterms:modified xsi:type="dcterms:W3CDTF">2011-08-01T06:04:30Z</dcterms:modified>
  <cp:revision>1</cp:revision>
  <dc:title>The Power of a Growth Mindset Presentation in Teal and Green Illustrative Style</dc:title>
</cp:coreProperties>
</file>