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525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3615217-CD0D-4E90-820F-1A8095EF65DA}">
          <p14:sldIdLst>
            <p14:sldId id="256"/>
          </p14:sldIdLst>
        </p14:section>
        <p14:section name="Раздел без заголовка" id="{330A5548-C50B-4FDA-ABE3-308DF7B6DAC0}">
          <p14:sldIdLst>
            <p14:sldId id="257"/>
          </p14:sldIdLst>
        </p14:section>
        <p14:section name="Раздел без заголовка" id="{4539FC9B-865E-421D-85F5-2FA26E9630CB}">
          <p14:sldIdLst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ED934E1-39D1-4ED9-B552-9C9373223080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ECCB-D7CD-4ED2-94FE-5BE4732B2B5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74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4E1-39D1-4ED9-B552-9C9373223080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ECCB-D7CD-4ED2-94FE-5BE4732B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6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4E1-39D1-4ED9-B552-9C9373223080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ECCB-D7CD-4ED2-94FE-5BE4732B2B5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49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4E1-39D1-4ED9-B552-9C9373223080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ECCB-D7CD-4ED2-94FE-5BE4732B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4E1-39D1-4ED9-B552-9C9373223080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ECCB-D7CD-4ED2-94FE-5BE4732B2B5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82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4E1-39D1-4ED9-B552-9C9373223080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ECCB-D7CD-4ED2-94FE-5BE4732B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0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4E1-39D1-4ED9-B552-9C9373223080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ECCB-D7CD-4ED2-94FE-5BE4732B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1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4E1-39D1-4ED9-B552-9C9373223080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ECCB-D7CD-4ED2-94FE-5BE4732B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0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4E1-39D1-4ED9-B552-9C9373223080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ECCB-D7CD-4ED2-94FE-5BE4732B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72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4E1-39D1-4ED9-B552-9C9373223080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ECCB-D7CD-4ED2-94FE-5BE4732B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4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4E1-39D1-4ED9-B552-9C9373223080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ECCB-D7CD-4ED2-94FE-5BE4732B2B5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96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ED934E1-39D1-4ED9-B552-9C9373223080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298ECCB-D7CD-4ED2-94FE-5BE4732B2B5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76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C5612-6122-D22D-793E-4F9972B3F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Проект «Мой класс и моя школа»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33DD70-944F-0FF0-7F77-9F1BF7E86E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Тришкин Эрик, 1 «А» класс</a:t>
            </a:r>
          </a:p>
        </p:txBody>
      </p:sp>
    </p:spTree>
    <p:extLst>
      <p:ext uri="{BB962C8B-B14F-4D97-AF65-F5344CB8AC3E}">
        <p14:creationId xmlns:p14="http://schemas.microsoft.com/office/powerpoint/2010/main" val="80659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4FF61-E1A5-E1A5-D79B-67260A35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Это моя школа – «Симферопольская академическая гимназия»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1E7001D-AFEB-D10F-CD1B-4298187A0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250059"/>
            <a:ext cx="5363633" cy="4022725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F6775A-B309-C1CE-84D3-6CA317D51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92" y="2661221"/>
            <a:ext cx="4980560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2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41D725-489F-43A8-8F46-B19A39658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16" y="2587889"/>
            <a:ext cx="6141493" cy="3684895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0AB50A4-221E-6525-4C45-C24B2267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Моя школа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12204-037B-99FD-A7D3-B3E1D9DDF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938" y="1733266"/>
            <a:ext cx="9720262" cy="4575459"/>
          </a:xfrm>
        </p:spPr>
        <p:txBody>
          <a:bodyPr/>
          <a:lstStyle/>
          <a:p>
            <a:r>
              <a:rPr lang="ru-RU" dirty="0"/>
              <a:t>Девиз моей школы – «Жить, развиваться, процветать». Он указан на фасаде здания. Моя школа активно участвует в разнообразных проектах, соревнованиях, почти все учащиеся успешно сдают нормативы ГТО.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21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3B1F8A-F1F4-ED05-DFEE-EC9018F77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2" y="1484330"/>
            <a:ext cx="6497426" cy="487307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F6C55-E711-0481-28FF-DF5BDED8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Мой класс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E84189-6E1C-4B1F-47A8-A718735DC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 учусь в 1-А классе. Наш класс </a:t>
            </a:r>
          </a:p>
          <a:p>
            <a:r>
              <a:rPr lang="ru-RU" dirty="0"/>
              <a:t>очень дружный и веселый.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68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AC6AB8-1DC1-C240-F31D-4FA8C8FF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288" y="682388"/>
            <a:ext cx="9747914" cy="562697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Наш классный	 руководитель Эмине </a:t>
            </a:r>
            <a:r>
              <a:rPr lang="ru-RU" dirty="0" err="1"/>
              <a:t>Рустемовна</a:t>
            </a:r>
            <a:r>
              <a:rPr lang="ru-RU" dirty="0"/>
              <a:t>, </a:t>
            </a:r>
          </a:p>
          <a:p>
            <a:pPr marL="0" indent="0">
              <a:buNone/>
            </a:pPr>
            <a:r>
              <a:rPr lang="ru-RU" dirty="0"/>
              <a:t>очень добрая и терпеливая.</a:t>
            </a:r>
          </a:p>
          <a:p>
            <a:pPr marL="0" indent="0">
              <a:buNone/>
            </a:pPr>
            <a:r>
              <a:rPr lang="ru-RU" dirty="0"/>
              <a:t>Мы очень стараемся учиться читать и считать.</a:t>
            </a:r>
          </a:p>
          <a:p>
            <a:pPr marL="0" indent="0">
              <a:buNone/>
            </a:pPr>
            <a:r>
              <a:rPr lang="ru-RU" dirty="0"/>
              <a:t>А еще нам организовывают </a:t>
            </a:r>
          </a:p>
          <a:p>
            <a:pPr marL="0" indent="0">
              <a:buNone/>
            </a:pPr>
            <a:r>
              <a:rPr lang="ru-RU" dirty="0"/>
              <a:t>интересные мероприятия.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Мы посещали кинотеатр и</a:t>
            </a:r>
          </a:p>
          <a:p>
            <a:pPr marL="0" indent="0">
              <a:buNone/>
            </a:pPr>
            <a:r>
              <a:rPr lang="ru-RU" dirty="0"/>
              <a:t>ездили на экскурсию </a:t>
            </a:r>
          </a:p>
          <a:p>
            <a:pPr marL="0" indent="0">
              <a:buNone/>
            </a:pPr>
            <a:r>
              <a:rPr lang="ru-RU" dirty="0"/>
              <a:t>на кондитерскую фабрику.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17A09F3-8F29-3EA8-360B-49E684AC7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912" y="777922"/>
            <a:ext cx="3121925" cy="41625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D97B08F-5C29-BA26-F8B8-C943E27EA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28" y="2044435"/>
            <a:ext cx="3270344" cy="43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68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</TotalTime>
  <Words>116</Words>
  <Application>Microsoft Office PowerPoint</Application>
  <PresentationFormat>Широкоэкранный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Tw Cen MT</vt:lpstr>
      <vt:lpstr>Tw Cen MT Condensed</vt:lpstr>
      <vt:lpstr>Wingdings 3</vt:lpstr>
      <vt:lpstr>Интеграл</vt:lpstr>
      <vt:lpstr>Проект «Мой класс и моя школа»</vt:lpstr>
      <vt:lpstr>Это моя школа – «Симферопольская академическая гимназия»</vt:lpstr>
      <vt:lpstr>Моя школа</vt:lpstr>
      <vt:lpstr>Мой класс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cp:lastPrinted>2025-01-23T18:40:05Z</cp:lastPrinted>
  <dcterms:created xsi:type="dcterms:W3CDTF">2025-01-23T18:21:22Z</dcterms:created>
  <dcterms:modified xsi:type="dcterms:W3CDTF">2025-01-23T18:42:19Z</dcterms:modified>
</cp:coreProperties>
</file>