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846" r:id="rId5"/>
    <p:sldId id="3850" r:id="rId6"/>
    <p:sldId id="263" r:id="rId7"/>
    <p:sldId id="256" r:id="rId8"/>
    <p:sldId id="3852" r:id="rId9"/>
    <p:sldId id="3853" r:id="rId10"/>
    <p:sldId id="3849" r:id="rId11"/>
    <p:sldId id="3847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2" autoAdjust="0"/>
    <p:restoredTop sz="94694" autoAdjust="0"/>
  </p:normalViewPr>
  <p:slideViewPr>
    <p:cSldViewPr snapToGrid="0">
      <p:cViewPr varScale="1">
        <p:scale>
          <a:sx n="70" d="100"/>
          <a:sy n="70" d="100"/>
        </p:scale>
        <p:origin x="864" y="72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3984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24-03-07T07:53:33.226" v="38" actId="14100"/>
      <pc:docMkLst>
        <pc:docMk/>
      </pc:docMkLst>
      <pc:sldChg chg="modNotes">
        <pc:chgData name="Fake Test User" userId="SID-0" providerId="Test" clId="FakeClientId" dt="2024-03-07T07:42:20.393" v="2" actId="790"/>
        <pc:sldMkLst>
          <pc:docMk/>
          <pc:sldMk cId="517426050" sldId="256"/>
        </pc:sldMkLst>
      </pc:sldChg>
      <pc:sldChg chg="modNotes">
        <pc:chgData name="Fake Test User" userId="SID-0" providerId="Test" clId="FakeClientId" dt="2024-03-07T07:43:06.143" v="6" actId="790"/>
        <pc:sldMkLst>
          <pc:docMk/>
          <pc:sldMk cId="3666674671" sldId="261"/>
        </pc:sldMkLst>
      </pc:sldChg>
      <pc:sldChg chg="modNotes">
        <pc:chgData name="Fake Test User" userId="SID-0" providerId="Test" clId="FakeClientId" dt="2024-03-07T07:43:24.519" v="10" actId="790"/>
        <pc:sldMkLst>
          <pc:docMk/>
          <pc:sldMk cId="2737241225" sldId="263"/>
        </pc:sldMkLst>
      </pc:sldChg>
      <pc:sldChg chg="modSp mod modNotes">
        <pc:chgData name="Fake Test User" userId="SID-0" providerId="Test" clId="FakeClientId" dt="2024-03-07T07:52:53.976" v="37" actId="14100"/>
        <pc:sldMkLst>
          <pc:docMk/>
          <pc:sldMk cId="729609147" sldId="265"/>
        </pc:sldMkLst>
        <pc:spChg chg="mod">
          <ac:chgData name="Fake Test User" userId="SID-0" providerId="Test" clId="FakeClientId" dt="2024-03-07T07:52:53.976" v="37" actId="14100"/>
          <ac:spMkLst>
            <pc:docMk/>
            <pc:sldMk cId="729609147" sldId="265"/>
            <ac:spMk id="3" creationId="{FACE640F-7F5A-BDB7-205D-765FA80B6796}"/>
          </ac:spMkLst>
        </pc:spChg>
      </pc:sldChg>
      <pc:sldChg chg="modNotes">
        <pc:chgData name="Fake Test User" userId="SID-0" providerId="Test" clId="FakeClientId" dt="2024-03-07T07:43:36.300" v="13" actId="790"/>
        <pc:sldMkLst>
          <pc:docMk/>
          <pc:sldMk cId="3604630649" sldId="267"/>
        </pc:sldMkLst>
      </pc:sldChg>
      <pc:sldChg chg="modSp mod modNotes">
        <pc:chgData name="Fake Test User" userId="SID-0" providerId="Test" clId="FakeClientId" dt="2024-03-07T07:52:38.085" v="36" actId="790"/>
        <pc:sldMkLst>
          <pc:docMk/>
          <pc:sldMk cId="4259977132" sldId="268"/>
        </pc:sldMkLst>
        <pc:graphicFrameChg chg="modGraphic">
          <ac:chgData name="Fake Test User" userId="SID-0" providerId="Test" clId="FakeClientId" dt="2024-03-07T07:52:38.085" v="36" actId="790"/>
          <ac:graphicFrameMkLst>
            <pc:docMk/>
            <pc:sldMk cId="4259977132" sldId="268"/>
            <ac:graphicFrameMk id="3" creationId="{F01CF5D3-D3B1-1944-CFDF-D8EE11DE42AA}"/>
          </ac:graphicFrameMkLst>
        </pc:graphicFrameChg>
      </pc:sldChg>
      <pc:sldChg chg="modNotes">
        <pc:chgData name="Fake Test User" userId="SID-0" providerId="Test" clId="FakeClientId" dt="2024-03-07T07:42:56.628" v="4" actId="790"/>
        <pc:sldMkLst>
          <pc:docMk/>
          <pc:sldMk cId="1756128041" sldId="3844"/>
        </pc:sldMkLst>
      </pc:sldChg>
      <pc:sldChg chg="modSp mod modNotes">
        <pc:chgData name="Fake Test User" userId="SID-0" providerId="Test" clId="FakeClientId" dt="2024-03-07T07:53:33.226" v="38" actId="14100"/>
        <pc:sldMkLst>
          <pc:docMk/>
          <pc:sldMk cId="3293924303" sldId="3846"/>
        </pc:sldMkLst>
        <pc:spChg chg="mod">
          <ac:chgData name="Fake Test User" userId="SID-0" providerId="Test" clId="FakeClientId" dt="2024-03-07T07:53:33.226" v="38" actId="14100"/>
          <ac:spMkLst>
            <pc:docMk/>
            <pc:sldMk cId="3293924303" sldId="3846"/>
            <ac:spMk id="5" creationId="{55C37F52-5C08-7C02-C9CA-E2AD930A95FB}"/>
          </ac:spMkLst>
        </pc:spChg>
      </pc:sldChg>
      <pc:sldChg chg="modNotes">
        <pc:chgData name="Fake Test User" userId="SID-0" providerId="Test" clId="FakeClientId" dt="2024-03-07T07:43:40.300" v="14" actId="790"/>
        <pc:sldMkLst>
          <pc:docMk/>
          <pc:sldMk cId="1562484837" sldId="3847"/>
        </pc:sldMkLst>
      </pc:sldChg>
      <pc:sldChg chg="modNotes">
        <pc:chgData name="Fake Test User" userId="SID-0" providerId="Test" clId="FakeClientId" dt="2024-03-07T07:43:32.222" v="12" actId="790"/>
        <pc:sldMkLst>
          <pc:docMk/>
          <pc:sldMk cId="414613742" sldId="3848"/>
        </pc:sldMkLst>
      </pc:sldChg>
      <pc:sldChg chg="modNotes">
        <pc:chgData name="Fake Test User" userId="SID-0" providerId="Test" clId="FakeClientId" dt="2024-03-07T07:42:26.222" v="3" actId="790"/>
        <pc:sldMkLst>
          <pc:docMk/>
          <pc:sldMk cId="3920724481" sldId="3849"/>
        </pc:sldMkLst>
      </pc:sldChg>
      <pc:sldChg chg="modNotes">
        <pc:chgData name="Fake Test User" userId="SID-0" providerId="Test" clId="FakeClientId" dt="2024-03-07T07:43:10.737" v="7" actId="790"/>
        <pc:sldMkLst>
          <pc:docMk/>
          <pc:sldMk cId="363098972" sldId="3850"/>
        </pc:sldMkLst>
      </pc:sldChg>
      <pc:sldChg chg="modNotes">
        <pc:chgData name="Fake Test User" userId="SID-0" providerId="Test" clId="FakeClientId" dt="2024-03-07T07:43:16.628" v="8" actId="790"/>
        <pc:sldMkLst>
          <pc:docMk/>
          <pc:sldMk cId="1127649784" sldId="3851"/>
        </pc:sldMkLst>
      </pc:sldChg>
      <pc:sldMasterChg chg="modSp mod modSldLayout">
        <pc:chgData name="Fake Test User" userId="SID-0" providerId="Test" clId="FakeClientId" dt="2024-03-07T07:50:19.631" v="30" actId="2711"/>
        <pc:sldMasterMkLst>
          <pc:docMk/>
          <pc:sldMasterMk cId="1965934658" sldId="2147483648"/>
        </pc:sldMasterMkLst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2" creationId="{4FD97564-C310-6E8C-8689-CE18881B4A17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3" creationId="{0FAD99FA-26D9-873B-BE7F-26FEC5C233A2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4" creationId="{C319819E-0266-97DD-DFD1-BAAA06AE3236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5" creationId="{2BFD19C9-01CE-9E2A-CDA5-C15940F055F7}"/>
          </ac:spMkLst>
        </pc:spChg>
        <pc:spChg chg="mod">
          <ac:chgData name="Fake Test User" userId="SID-0" providerId="Test" clId="FakeClientId" dt="2024-03-07T07:46:53.739" v="15" actId="790"/>
          <ac:spMkLst>
            <pc:docMk/>
            <pc:sldMasterMk cId="1965934658" sldId="2147483648"/>
            <ac:spMk id="6" creationId="{A1801085-7B28-048D-E3D3-9C3614268DA7}"/>
          </ac:spMkLst>
        </pc:spChg>
        <pc:sldLayoutChg chg="modSp mod">
          <pc:chgData name="Fake Test User" userId="SID-0" providerId="Test" clId="FakeClientId" dt="2024-03-07T07:48:16.099" v="21" actId="790"/>
          <pc:sldLayoutMkLst>
            <pc:docMk/>
            <pc:sldMasterMk cId="1965934658" sldId="2147483648"/>
            <pc:sldLayoutMk cId="1563727740" sldId="2147483649"/>
          </pc:sldLayoutMkLst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2" creationId="{32772C41-A024-2F33-1F04-21E003FA7291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3" creationId="{473BC2DF-9C2A-052C-AD2C-0A8ABAA50374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4" creationId="{C0070940-5919-2C95-2278-32E50BF14DD1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5" creationId="{1957D599-49CF-19FE-6D86-C5EDB765F413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6" creationId="{28931DF1-1C8D-86B9-BFDD-098FFC00FDC2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7" creationId="{7DF76A42-387B-8D66-1214-D40462070066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9" creationId="{E9644D21-8793-9A96-F305-5D20EE342B26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0" creationId="{DF8D7AEF-C845-09F0-F31C-20B32BBA1EBA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1" creationId="{5F9D44CB-887B-C74D-3E96-5607E84DAEFF}"/>
            </ac:spMkLst>
          </pc:spChg>
          <pc:spChg chg="mod">
            <ac:chgData name="Fake Test User" userId="SID-0" providerId="Test" clId="FakeClientId" dt="2024-03-07T07:48:16.099" v="21" actId="790"/>
            <ac:spMkLst>
              <pc:docMk/>
              <pc:sldMasterMk cId="1965934658" sldId="2147483648"/>
              <pc:sldLayoutMk cId="1563727740" sldId="2147483649"/>
              <ac:spMk id="14" creationId="{87D193F4-2337-0048-1BE7-C9A8154191F9}"/>
            </ac:spMkLst>
          </pc:spChg>
        </pc:sldLayoutChg>
        <pc:sldLayoutChg chg="modSp mod">
          <pc:chgData name="Fake Test User" userId="SID-0" providerId="Test" clId="FakeClientId" dt="2024-03-07T07:48:07.599" v="20" actId="790"/>
          <pc:sldLayoutMkLst>
            <pc:docMk/>
            <pc:sldMasterMk cId="1965934658" sldId="2147483648"/>
            <pc:sldLayoutMk cId="2587894702" sldId="2147483650"/>
          </pc:sldLayoutMkLst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7" creationId="{438B6FA2-AF11-618E-2B1A-38BF083DF340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8" creationId="{A269A8D8-A4AE-CEFF-E928-7DB1CFB3E401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11" creationId="{15418837-E689-97BE-9FAD-FEDBD599EBAD}"/>
            </ac:spMkLst>
          </pc:spChg>
          <pc:spChg chg="mod">
            <ac:chgData name="Fake Test User" userId="SID-0" providerId="Test" clId="FakeClientId" dt="2024-03-07T07:48:07.599" v="20" actId="790"/>
            <ac:spMkLst>
              <pc:docMk/>
              <pc:sldMasterMk cId="1965934658" sldId="2147483648"/>
              <pc:sldLayoutMk cId="2587894702" sldId="2147483650"/>
              <ac:spMk id="13" creationId="{E3FB7D8D-37C3-E089-EC02-FB49A13CBE1D}"/>
            </ac:spMkLst>
          </pc:spChg>
        </pc:sldLayoutChg>
        <pc:sldLayoutChg chg="modSp mod">
          <pc:chgData name="Fake Test User" userId="SID-0" providerId="Test" clId="FakeClientId" dt="2024-03-07T07:49:06.865" v="28" actId="790"/>
          <pc:sldLayoutMkLst>
            <pc:docMk/>
            <pc:sldMasterMk cId="1965934658" sldId="2147483648"/>
            <pc:sldLayoutMk cId="2845438103" sldId="2147483652"/>
          </pc:sldLayoutMkLst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8" creationId="{BC013AD6-0EF3-2B25-DDBD-2DF706123AEE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9" creationId="{7A624B2B-50FD-9351-987F-2E5A5472CAB6}"/>
            </ac:spMkLst>
          </pc:spChg>
          <pc:spChg chg="mod">
            <ac:chgData name="Fake Test User" userId="SID-0" providerId="Test" clId="FakeClientId" dt="2024-03-07T07:49:06.865" v="28" actId="790"/>
            <ac:spMkLst>
              <pc:docMk/>
              <pc:sldMasterMk cId="1965934658" sldId="2147483648"/>
              <pc:sldLayoutMk cId="2845438103" sldId="2147483652"/>
              <ac:spMk id="10" creationId="{51E534EE-E0F1-2BD9-9A82-7656B90A2D9D}"/>
            </ac:spMkLst>
          </pc:spChg>
        </pc:sldLayoutChg>
        <pc:sldLayoutChg chg="modSp mod">
          <pc:chgData name="Fake Test User" userId="SID-0" providerId="Test" clId="FakeClientId" dt="2024-03-07T07:46:59.911" v="16" actId="790"/>
          <pc:sldLayoutMkLst>
            <pc:docMk/>
            <pc:sldMasterMk cId="1965934658" sldId="2147483648"/>
            <pc:sldLayoutMk cId="3424675042" sldId="2147483654"/>
          </pc:sldLayoutMkLst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6" creationId="{2E8C189B-2E00-67DA-E342-3440F5EBB4CE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7" creationId="{45F65CE3-2411-E8E5-B72E-F5CBEC4DDC55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9" creationId="{4F28561D-5B3C-F08A-F7B5-48E6B74EAEBD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0" creationId="{7BD7FF70-44B7-E753-26CD-E228B56C2517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1" creationId="{DF9EE857-93B9-ACF6-2AB4-2A29C4B94776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2" creationId="{75030D84-5EEB-A095-3D43-0ED22BDB8406}"/>
            </ac:spMkLst>
          </pc:spChg>
          <pc:spChg chg="mod">
            <ac:chgData name="Fake Test User" userId="SID-0" providerId="Test" clId="FakeClientId" dt="2024-03-07T07:46:59.911" v="16" actId="790"/>
            <ac:spMkLst>
              <pc:docMk/>
              <pc:sldMasterMk cId="1965934658" sldId="2147483648"/>
              <pc:sldLayoutMk cId="3424675042" sldId="2147483654"/>
              <ac:spMk id="13" creationId="{26E6DE3E-6851-19AD-2E60-22F006238173}"/>
            </ac:spMkLst>
          </pc:spChg>
        </pc:sldLayoutChg>
        <pc:sldLayoutChg chg="modSp mod">
          <pc:chgData name="Fake Test User" userId="SID-0" providerId="Test" clId="FakeClientId" dt="2024-03-07T07:47:10.755" v="18" actId="790"/>
          <pc:sldLayoutMkLst>
            <pc:docMk/>
            <pc:sldMasterMk cId="1965934658" sldId="2147483648"/>
            <pc:sldLayoutMk cId="3298420441" sldId="2147483658"/>
          </pc:sldLayoutMkLst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2" creationId="{9EF93C3C-09E9-6CD0-EF4B-6DE09539EE7A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3" creationId="{D5C3C4BD-DFDB-76B4-17CA-7DA4D1729FA1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4" creationId="{47A19F4B-D154-3EB2-F86A-9A63283A3EA6}"/>
            </ac:spMkLst>
          </pc:spChg>
          <pc:spChg chg="mod">
            <ac:chgData name="Fake Test User" userId="SID-0" providerId="Test" clId="FakeClientId" dt="2024-03-07T07:47:10.755" v="18" actId="790"/>
            <ac:spMkLst>
              <pc:docMk/>
              <pc:sldMasterMk cId="1965934658" sldId="2147483648"/>
              <pc:sldLayoutMk cId="3298420441" sldId="2147483658"/>
              <ac:spMk id="12" creationId="{2B04B61C-6467-D51D-0AF4-5C7D05F36CB5}"/>
            </ac:spMkLst>
          </pc:spChg>
        </pc:sldLayoutChg>
        <pc:sldLayoutChg chg="modSp mod">
          <pc:chgData name="Fake Test User" userId="SID-0" providerId="Test" clId="FakeClientId" dt="2024-03-07T07:47:05.552" v="17" actId="790"/>
          <pc:sldLayoutMkLst>
            <pc:docMk/>
            <pc:sldMasterMk cId="1965934658" sldId="2147483648"/>
            <pc:sldLayoutMk cId="1914388044" sldId="2147483660"/>
          </pc:sldLayoutMkLst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3" creationId="{A772710C-A212-1B12-06CD-FA2A14F89D68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8" creationId="{A50FA62D-C8AE-52B8-1712-6116756D1A83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9" creationId="{1D2D6A01-57CF-3C0B-968C-E5A8FD352320}"/>
            </ac:spMkLst>
          </pc:spChg>
          <pc:spChg chg="mod">
            <ac:chgData name="Fake Test User" userId="SID-0" providerId="Test" clId="FakeClientId" dt="2024-03-07T07:47:05.552" v="17" actId="790"/>
            <ac:spMkLst>
              <pc:docMk/>
              <pc:sldMasterMk cId="1965934658" sldId="2147483648"/>
              <pc:sldLayoutMk cId="1914388044" sldId="2147483660"/>
              <ac:spMk id="10" creationId="{410BEFAA-C349-7DB1-1827-0FA48A430AD8}"/>
            </ac:spMkLst>
          </pc:spChg>
        </pc:sldLayoutChg>
        <pc:sldLayoutChg chg="modSp mod">
          <pc:chgData name="Fake Test User" userId="SID-0" providerId="Test" clId="FakeClientId" dt="2024-03-07T07:48:39.365" v="24" actId="790"/>
          <pc:sldLayoutMkLst>
            <pc:docMk/>
            <pc:sldMasterMk cId="1965934658" sldId="2147483648"/>
            <pc:sldLayoutMk cId="2162967001" sldId="2147483661"/>
          </pc:sldLayoutMkLst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3" creationId="{A772710C-A212-1B12-06CD-FA2A14F89D6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8" creationId="{0D306340-6BFD-FE3D-535B-B59C1C44EDDA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9" creationId="{338E6C4B-ABF3-8B7E-8DCF-A93F69C712B1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0" creationId="{6F90F99F-B12A-E8F9-5A86-D76B201D6308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1" creationId="{BFA99EFE-81BC-95EA-FA61-B7199AD98A74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2" creationId="{DD9FC028-D877-28FE-C646-DBD85D932641}"/>
            </ac:spMkLst>
          </pc:spChg>
          <pc:spChg chg="mod">
            <ac:chgData name="Fake Test User" userId="SID-0" providerId="Test" clId="FakeClientId" dt="2024-03-07T07:48:39.365" v="24" actId="790"/>
            <ac:spMkLst>
              <pc:docMk/>
              <pc:sldMasterMk cId="1965934658" sldId="2147483648"/>
              <pc:sldLayoutMk cId="2162967001" sldId="2147483661"/>
              <ac:spMk id="13" creationId="{AA0AFFE9-F0C2-BDA0-BF87-9977706AB6A8}"/>
            </ac:spMkLst>
          </pc:spChg>
        </pc:sldLayoutChg>
        <pc:sldLayoutChg chg="modSp mod">
          <pc:chgData name="Fake Test User" userId="SID-0" providerId="Test" clId="FakeClientId" dt="2024-03-07T07:48:23.021" v="22" actId="790"/>
          <pc:sldLayoutMkLst>
            <pc:docMk/>
            <pc:sldMasterMk cId="1965934658" sldId="2147483648"/>
            <pc:sldLayoutMk cId="505290787" sldId="2147483662"/>
          </pc:sldLayoutMkLst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2" creationId="{44CE2FB7-A856-E3C3-9798-73AAFB7901B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3" creationId="{47ED62E5-894A-A8F9-A6DC-4A5C147CDE78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4" creationId="{5C181CD4-C69B-2826-AF23-060D677248A9}"/>
            </ac:spMkLst>
          </pc:spChg>
          <pc:spChg chg="mod">
            <ac:chgData name="Fake Test User" userId="SID-0" providerId="Test" clId="FakeClientId" dt="2024-03-07T07:48:23.021" v="22" actId="790"/>
            <ac:spMkLst>
              <pc:docMk/>
              <pc:sldMasterMk cId="1965934658" sldId="2147483648"/>
              <pc:sldLayoutMk cId="505290787" sldId="2147483662"/>
              <ac:spMk id="15" creationId="{5FB01ADF-164A-96FB-0129-C2A0F0ED0A85}"/>
            </ac:spMkLst>
          </pc:spChg>
        </pc:sldLayoutChg>
        <pc:sldLayoutChg chg="modSp mod">
          <pc:chgData name="Fake Test User" userId="SID-0" providerId="Test" clId="FakeClientId" dt="2024-03-07T07:49:14.584" v="29" actId="790"/>
          <pc:sldLayoutMkLst>
            <pc:docMk/>
            <pc:sldMasterMk cId="1965934658" sldId="2147483648"/>
            <pc:sldLayoutMk cId="657852692" sldId="2147483663"/>
          </pc:sldLayoutMkLst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8" creationId="{1E75594D-82D2-74F6-56EC-46FCD28CBE68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9" creationId="{FF4E0F5B-0892-2688-EFD3-284369DA50CD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11" creationId="{60538251-2B75-FA20-0F29-FB58583E6125}"/>
            </ac:spMkLst>
          </pc:spChg>
          <pc:spChg chg="mod">
            <ac:chgData name="Fake Test User" userId="SID-0" providerId="Test" clId="FakeClientId" dt="2024-03-07T07:49:14.584" v="29" actId="790"/>
            <ac:spMkLst>
              <pc:docMk/>
              <pc:sldMasterMk cId="1965934658" sldId="2147483648"/>
              <pc:sldLayoutMk cId="657852692" sldId="2147483663"/>
              <ac:spMk id="12" creationId="{A06C49DD-8C29-93EA-04F4-22F84080DF5C}"/>
            </ac:spMkLst>
          </pc:spChg>
        </pc:sldLayoutChg>
        <pc:sldLayoutChg chg="modSp mod">
          <pc:chgData name="Fake Test User" userId="SID-0" providerId="Test" clId="FakeClientId" dt="2024-03-07T07:48:51.021" v="26" actId="790"/>
          <pc:sldLayoutMkLst>
            <pc:docMk/>
            <pc:sldMasterMk cId="1965934658" sldId="2147483648"/>
            <pc:sldLayoutMk cId="137703936" sldId="2147483664"/>
          </pc:sldLayoutMkLst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4" creationId="{72DFB03A-367B-9ADA-8071-E22871EC115F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9" creationId="{F5A792C8-BB21-CDAF-668C-C1EFF45540C6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1" creationId="{D9FE4C84-13A1-72EA-6541-7C8FDDEA71C0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2" creationId="{30468883-4E51-D3BD-E1C6-601ED9B6EF0E}"/>
            </ac:spMkLst>
          </pc:spChg>
          <pc:spChg chg="mod">
            <ac:chgData name="Fake Test User" userId="SID-0" providerId="Test" clId="FakeClientId" dt="2024-03-07T07:48:51.021" v="26" actId="790"/>
            <ac:spMkLst>
              <pc:docMk/>
              <pc:sldMasterMk cId="1965934658" sldId="2147483648"/>
              <pc:sldLayoutMk cId="137703936" sldId="2147483664"/>
              <ac:spMk id="13" creationId="{111AEF3F-9A86-45CE-4817-E3E6863DC09A}"/>
            </ac:spMkLst>
          </pc:spChg>
        </pc:sldLayoutChg>
        <pc:sldLayoutChg chg="modSp mod">
          <pc:chgData name="Fake Test User" userId="SID-0" providerId="Test" clId="FakeClientId" dt="2024-03-07T07:48:44.052" v="25" actId="790"/>
          <pc:sldLayoutMkLst>
            <pc:docMk/>
            <pc:sldMasterMk cId="1965934658" sldId="2147483648"/>
            <pc:sldLayoutMk cId="2626099294" sldId="2147483665"/>
          </pc:sldLayoutMkLst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2" creationId="{F657BD59-35CC-9BB3-8621-6FA3356F81AA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4" creationId="{8C56EB0F-63C8-5F75-A333-3413A9DC6F76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5" creationId="{4D4DE333-25B4-E092-1CC4-C3D20BA25168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6" creationId="{8F1AF200-E81F-A326-0EDB-4B93C71D9BF4}"/>
            </ac:spMkLst>
          </pc:spChg>
          <pc:spChg chg="mod">
            <ac:chgData name="Fake Test User" userId="SID-0" providerId="Test" clId="FakeClientId" dt="2024-03-07T07:48:44.052" v="25" actId="790"/>
            <ac:spMkLst>
              <pc:docMk/>
              <pc:sldMasterMk cId="1965934658" sldId="2147483648"/>
              <pc:sldLayoutMk cId="2626099294" sldId="2147483665"/>
              <ac:spMk id="8" creationId="{0CEAFE70-86D3-8690-31CA-F9A1FBA494D0}"/>
            </ac:spMkLst>
          </pc:spChg>
        </pc:sldLayoutChg>
        <pc:sldLayoutChg chg="modSp mod">
          <pc:chgData name="Fake Test User" userId="SID-0" providerId="Test" clId="FakeClientId" dt="2024-03-07T07:48:56.177" v="27" actId="790"/>
          <pc:sldLayoutMkLst>
            <pc:docMk/>
            <pc:sldMasterMk cId="1965934658" sldId="2147483648"/>
            <pc:sldLayoutMk cId="280815037" sldId="2147483666"/>
          </pc:sldLayoutMkLst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2" creationId="{0C40C44A-93E6-6C58-5E88-AFDC594EC27A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3" creationId="{0C813049-5F46-053E-6279-8183259649A6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5" creationId="{C6CFCEB5-4092-FD13-478E-51CD74FDB82E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6" creationId="{5D077A4D-E7C0-912D-293F-D93F0CB5CA49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7" creationId="{CA6AA9E1-334B-5F8F-8A92-67DD095F7838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8" creationId="{423FEB60-8FB5-7F10-EDD7-8AB4B3139EF6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12" creationId="{59903C17-0733-BE0C-7392-283FEC2E98B0}"/>
            </ac:spMkLst>
          </pc:spChg>
          <pc:spChg chg="mod">
            <ac:chgData name="Fake Test User" userId="SID-0" providerId="Test" clId="FakeClientId" dt="2024-03-07T07:48:56.177" v="27" actId="790"/>
            <ac:spMkLst>
              <pc:docMk/>
              <pc:sldMasterMk cId="1965934658" sldId="2147483648"/>
              <pc:sldLayoutMk cId="280815037" sldId="2147483666"/>
              <ac:spMk id="13" creationId="{898A3450-9C87-13ED-79CC-F4F65D14FF72}"/>
            </ac:spMkLst>
          </pc:spChg>
        </pc:sldLayoutChg>
        <pc:sldLayoutChg chg="modSp mod">
          <pc:chgData name="Fake Test User" userId="SID-0" providerId="Test" clId="FakeClientId" dt="2024-03-07T07:47:16.395" v="19" actId="790"/>
          <pc:sldLayoutMkLst>
            <pc:docMk/>
            <pc:sldMasterMk cId="1965934658" sldId="2147483648"/>
            <pc:sldLayoutMk cId="1517468019" sldId="2147483667"/>
          </pc:sldLayoutMkLst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3" creationId="{254D3190-B78C-42F1-9D62-F523886BBE51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4" creationId="{EA381C40-F9FC-4D58-8508-F0632DF5A018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5" creationId="{2101CBCC-4CC2-49BD-B155-01E0F4D798BE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7" creationId="{4F9EBE3B-A856-C23C-4698-B764DF4BC70D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8" creationId="{74C9CB37-5251-201C-ACE3-FD69A00C772E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9" creationId="{EBF08299-9068-827D-783B-BFF5B95E9574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2" creationId="{D22D7888-22FA-4AA1-9BA4-CC61D6643D47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4" creationId="{EBB6E464-8999-4773-A1F2-E6CAA990E572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18" creationId="{1EA14BE8-FDD0-4434-9C3E-BFF78C22D9E3}"/>
            </ac:spMkLst>
          </pc:spChg>
          <pc:spChg chg="mod">
            <ac:chgData name="Fake Test User" userId="SID-0" providerId="Test" clId="FakeClientId" dt="2024-03-07T07:47:16.395" v="19" actId="790"/>
            <ac:spMkLst>
              <pc:docMk/>
              <pc:sldMasterMk cId="1965934658" sldId="2147483648"/>
              <pc:sldLayoutMk cId="1517468019" sldId="2147483667"/>
              <ac:spMk id="22" creationId="{E494E364-7EA8-4D92-915D-75D1A3A67C0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F6891D-6FE1-4D0F-841D-D1010F44E3B8}" type="datetime1">
              <a:rPr lang="ru-RU" smtClean="0"/>
              <a:t>23.01.2025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F8EC8D-EF88-0275-F75C-A789924433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757874-EF65-4B61-B062-40C932C812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9C368-91C0-4D36-BE83-F80A629E9236}" type="datetime1">
              <a:rPr lang="ru-RU" smtClean="0"/>
              <a:pPr/>
              <a:t>23.01.2025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57D50D-BAA9-464B-B391-243138E078D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09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70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53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2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2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94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91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57D50D-BAA9-464B-B391-243138E078D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22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19429764-E305-A48D-5244-9BCD209022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2000" cy="8286859"/>
            <a:chOff x="0" y="1"/>
            <a:chExt cx="12192000" cy="8286859"/>
          </a:xfrm>
        </p:grpSpPr>
        <p:sp>
          <p:nvSpPr>
            <p:cNvPr id="7" name="Полилиния 13">
              <a:extLst>
                <a:ext uri="{FF2B5EF4-FFF2-40B4-BE49-F238E27FC236}">
                  <a16:creationId xmlns:a16="http://schemas.microsoft.com/office/drawing/2014/main" xmlns="" id="{45F65CE3-2411-E8E5-B72E-F5CBEC4DDC55}"/>
                </a:ext>
              </a:extLst>
            </p:cNvPr>
            <p:cNvSpPr/>
            <p:nvPr userDrawn="1"/>
          </p:nvSpPr>
          <p:spPr>
            <a:xfrm>
              <a:off x="4000500" y="1087403"/>
              <a:ext cx="8191500" cy="5770597"/>
            </a:xfrm>
            <a:custGeom>
              <a:avLst/>
              <a:gdLst>
                <a:gd name="connsiteX0" fmla="*/ 4929467 w 8191500"/>
                <a:gd name="connsiteY0" fmla="*/ 0 h 5770597"/>
                <a:gd name="connsiteX1" fmla="*/ 8065066 w 8191500"/>
                <a:gd name="connsiteY1" fmla="*/ 1118513 h 5770597"/>
                <a:gd name="connsiteX2" fmla="*/ 8191500 w 8191500"/>
                <a:gd name="connsiteY2" fmla="*/ 1227339 h 5770597"/>
                <a:gd name="connsiteX3" fmla="*/ 8191500 w 8191500"/>
                <a:gd name="connsiteY3" fmla="*/ 5770597 h 5770597"/>
                <a:gd name="connsiteX4" fmla="*/ 79523 w 8191500"/>
                <a:gd name="connsiteY4" fmla="*/ 5770597 h 5770597"/>
                <a:gd name="connsiteX5" fmla="*/ 56799 w 8191500"/>
                <a:gd name="connsiteY5" fmla="*/ 5644158 h 5770597"/>
                <a:gd name="connsiteX6" fmla="*/ 0 w 8191500"/>
                <a:gd name="connsiteY6" fmla="*/ 4898209 h 5770597"/>
                <a:gd name="connsiteX7" fmla="*/ 4929467 w 8191500"/>
                <a:gd name="connsiteY7" fmla="*/ 0 h 577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3B6B51B3-AA6C-9C5E-7032-5AEA05D45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06241" y="183933"/>
              <a:ext cx="0" cy="1597708"/>
            </a:xfrm>
            <a:prstGeom prst="line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илиния: Фигура 13">
              <a:extLst>
                <a:ext uri="{FF2B5EF4-FFF2-40B4-BE49-F238E27FC236}">
                  <a16:creationId xmlns:a16="http://schemas.microsoft.com/office/drawing/2014/main" xmlns="" id="{4F28561D-5B3C-F08A-F7B5-48E6B74EAEBD}"/>
                </a:ext>
              </a:extLst>
            </p:cNvPr>
            <p:cNvSpPr/>
            <p:nvPr userDrawn="1"/>
          </p:nvSpPr>
          <p:spPr>
            <a:xfrm>
              <a:off x="5292348" y="1"/>
              <a:ext cx="2279742" cy="1267785"/>
            </a:xfrm>
            <a:custGeom>
              <a:avLst/>
              <a:gdLst>
                <a:gd name="connsiteX0" fmla="*/ 0 w 2279742"/>
                <a:gd name="connsiteY0" fmla="*/ 0 h 1267785"/>
                <a:gd name="connsiteX1" fmla="*/ 138700 w 2279742"/>
                <a:gd name="connsiteY1" fmla="*/ 0 h 1267785"/>
                <a:gd name="connsiteX2" fmla="*/ 138700 w 2279742"/>
                <a:gd name="connsiteY2" fmla="*/ 1078193 h 1267785"/>
                <a:gd name="connsiteX3" fmla="*/ 2002733 w 2279742"/>
                <a:gd name="connsiteY3" fmla="*/ 0 h 1267785"/>
                <a:gd name="connsiteX4" fmla="*/ 2279742 w 2279742"/>
                <a:gd name="connsiteY4" fmla="*/ 0 h 1267785"/>
                <a:gd name="connsiteX5" fmla="*/ 104026 w 2279742"/>
                <a:gd name="connsiteY5" fmla="*/ 1258503 h 1267785"/>
                <a:gd name="connsiteX6" fmla="*/ 69351 w 2279742"/>
                <a:gd name="connsiteY6" fmla="*/ 1267785 h 1267785"/>
                <a:gd name="connsiteX7" fmla="*/ 0 w 2279742"/>
                <a:gd name="connsiteY7" fmla="*/ 1198436 h 12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 15">
              <a:extLst>
                <a:ext uri="{FF2B5EF4-FFF2-40B4-BE49-F238E27FC236}">
                  <a16:creationId xmlns:a16="http://schemas.microsoft.com/office/drawing/2014/main" xmlns="" id="{7BD7FF70-44B7-E753-26CD-E228B56C2517}"/>
                </a:ext>
              </a:extLst>
            </p:cNvPr>
            <p:cNvSpPr/>
            <p:nvPr userDrawn="1"/>
          </p:nvSpPr>
          <p:spPr>
            <a:xfrm>
              <a:off x="10208695" y="1"/>
              <a:ext cx="1135066" cy="477997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DF9EE857-93B9-ACF6-2AB4-2A29C4B94776}"/>
                </a:ext>
              </a:extLst>
            </p:cNvPr>
            <p:cNvSpPr/>
            <p:nvPr userDrawn="1"/>
          </p:nvSpPr>
          <p:spPr>
            <a:xfrm>
              <a:off x="1569044" y="514898"/>
              <a:ext cx="2393351" cy="23284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 19">
              <a:extLst>
                <a:ext uri="{FF2B5EF4-FFF2-40B4-BE49-F238E27FC236}">
                  <a16:creationId xmlns:a16="http://schemas.microsoft.com/office/drawing/2014/main" xmlns="" id="{75030D84-5EEB-A095-3D43-0ED22BDB8406}"/>
                </a:ext>
              </a:extLst>
            </p:cNvPr>
            <p:cNvSpPr/>
            <p:nvPr userDrawn="1"/>
          </p:nvSpPr>
          <p:spPr>
            <a:xfrm flipH="1">
              <a:off x="0" y="2949740"/>
              <a:ext cx="1186451" cy="1771650"/>
            </a:xfrm>
            <a:custGeom>
              <a:avLst/>
              <a:gdLst>
                <a:gd name="connsiteX0" fmla="*/ 61913 w 1186451"/>
                <a:gd name="connsiteY0" fmla="*/ 0 h 1771650"/>
                <a:gd name="connsiteX1" fmla="*/ 1186451 w 1186451"/>
                <a:gd name="connsiteY1" fmla="*/ 0 h 1771650"/>
                <a:gd name="connsiteX2" fmla="*/ 1186451 w 1186451"/>
                <a:gd name="connsiteY2" fmla="*/ 123825 h 1771650"/>
                <a:gd name="connsiteX3" fmla="*/ 123825 w 1186451"/>
                <a:gd name="connsiteY3" fmla="*/ 123825 h 1771650"/>
                <a:gd name="connsiteX4" fmla="*/ 123825 w 1186451"/>
                <a:gd name="connsiteY4" fmla="*/ 1647825 h 1771650"/>
                <a:gd name="connsiteX5" fmla="*/ 1186451 w 1186451"/>
                <a:gd name="connsiteY5" fmla="*/ 1647825 h 1771650"/>
                <a:gd name="connsiteX6" fmla="*/ 1186451 w 1186451"/>
                <a:gd name="connsiteY6" fmla="*/ 1771650 h 1771650"/>
                <a:gd name="connsiteX7" fmla="*/ 61913 w 1186451"/>
                <a:gd name="connsiteY7" fmla="*/ 1771650 h 1771650"/>
                <a:gd name="connsiteX8" fmla="*/ 0 w 1186451"/>
                <a:gd name="connsiteY8" fmla="*/ 1709738 h 1771650"/>
                <a:gd name="connsiteX9" fmla="*/ 0 w 1186451"/>
                <a:gd name="connsiteY9" fmla="*/ 61913 h 1771650"/>
                <a:gd name="connsiteX10" fmla="*/ 61913 w 1186451"/>
                <a:gd name="connsiteY10" fmla="*/ 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Дуга 12">
              <a:extLst>
                <a:ext uri="{FF2B5EF4-FFF2-40B4-BE49-F238E27FC236}">
                  <a16:creationId xmlns:a16="http://schemas.microsoft.com/office/drawing/2014/main" xmlns="" id="{26E6DE3E-6851-19AD-2E60-22F006238173}"/>
                </a:ext>
              </a:extLst>
            </p:cNvPr>
            <p:cNvSpPr/>
            <p:nvPr userDrawn="1"/>
          </p:nvSpPr>
          <p:spPr>
            <a:xfrm rot="16200000">
              <a:off x="1539683" y="4203427"/>
              <a:ext cx="4083433" cy="4083433"/>
            </a:xfrm>
            <a:prstGeom prst="arc">
              <a:avLst/>
            </a:prstGeom>
            <a:ln w="127000" cap="rnd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474" y="2949739"/>
            <a:ext cx="6261291" cy="2396686"/>
          </a:xfrm>
        </p:spPr>
        <p:txBody>
          <a:bodyPr rtlCol="0" anchor="b" anchorCtr="0">
            <a:no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246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21BD3DB-6F51-C1AE-FF0E-D0BDCB55F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3536" y="2"/>
            <a:ext cx="11220225" cy="6857998"/>
            <a:chOff x="123536" y="2"/>
            <a:chExt cx="11220225" cy="6857998"/>
          </a:xfrm>
        </p:grpSpPr>
        <p:sp>
          <p:nvSpPr>
            <p:cNvPr id="12" name="Полилиния: фигура 7">
              <a:extLst>
                <a:ext uri="{FF2B5EF4-FFF2-40B4-BE49-F238E27FC236}">
                  <a16:creationId xmlns:a16="http://schemas.microsoft.com/office/drawing/2014/main" xmlns="" id="{59903C17-0733-BE0C-7392-283FEC2E98B0}"/>
                </a:ext>
              </a:extLst>
            </p:cNvPr>
            <p:cNvSpPr/>
            <p:nvPr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">
              <a:extLst>
                <a:ext uri="{FF2B5EF4-FFF2-40B4-BE49-F238E27FC236}">
                  <a16:creationId xmlns:a16="http://schemas.microsoft.com/office/drawing/2014/main" xmlns="" id="{898A3450-9C87-13ED-79CC-F4F65D14FF72}"/>
                </a:ext>
              </a:extLst>
            </p:cNvPr>
            <p:cNvSpPr/>
            <p:nvPr userDrawn="1"/>
          </p:nvSpPr>
          <p:spPr>
            <a:xfrm>
              <a:off x="10494433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2882462" cy="429767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Местозаполнитель таблицы 7">
            <a:extLst>
              <a:ext uri="{FF2B5EF4-FFF2-40B4-BE49-F238E27FC236}">
                <a16:creationId xmlns:a16="http://schemas.microsoft.com/office/drawing/2014/main" xmlns="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38599" y="1825625"/>
            <a:ext cx="7315199" cy="42976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34777-A6A5-4E45-BAF9-BCB75F9C6CAC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81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9FE4C84-13A1-72EA-6541-7C8FDDEA7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61563" y="5800859"/>
            <a:ext cx="692016" cy="69201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xmlns="" id="{30468883-4E51-D3BD-E1C6-601ED9B6E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21438747" flipV="1">
            <a:off x="7967025" y="2530995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олилиния 9">
            <a:extLst>
              <a:ext uri="{FF2B5EF4-FFF2-40B4-BE49-F238E27FC236}">
                <a16:creationId xmlns:a16="http://schemas.microsoft.com/office/drawing/2014/main" xmlns="" id="{111AEF3F-9A86-45CE-4817-E3E6863DC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11764789" y="390570"/>
            <a:ext cx="437721" cy="797078"/>
          </a:xfrm>
          <a:custGeom>
            <a:avLst/>
            <a:gdLst>
              <a:gd name="connsiteX0" fmla="*/ 28069 w 437721"/>
              <a:gd name="connsiteY0" fmla="*/ 0 h 797078"/>
              <a:gd name="connsiteX1" fmla="*/ 437721 w 437721"/>
              <a:gd name="connsiteY1" fmla="*/ 398539 h 797078"/>
              <a:gd name="connsiteX2" fmla="*/ 28069 w 437721"/>
              <a:gd name="connsiteY2" fmla="*/ 797078 h 797078"/>
              <a:gd name="connsiteX3" fmla="*/ 0 w 437721"/>
              <a:gd name="connsiteY3" fmla="*/ 794325 h 797078"/>
              <a:gd name="connsiteX4" fmla="*/ 0 w 437721"/>
              <a:gd name="connsiteY4" fmla="*/ 2753 h 797078"/>
              <a:gd name="connsiteX5" fmla="*/ 28069 w 437721"/>
              <a:gd name="connsiteY5" fmla="*/ 0 h 79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 dirty="0">
              <a:latin typeface="Calibri Light" panose="020F03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F5A792C8-BB21-CDAF-668C-C1EFF45540C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8200" y="1825625"/>
            <a:ext cx="6934200" cy="4297680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>
              <a:spcBef>
                <a:spcPts val="500"/>
              </a:spcBef>
              <a:spcAft>
                <a:spcPts val="800"/>
              </a:spcAft>
              <a:buClr>
                <a:schemeClr val="accent2"/>
              </a:buClr>
              <a:defRPr sz="1800"/>
            </a:lvl2pPr>
            <a:lvl3pPr>
              <a:spcBef>
                <a:spcPts val="1000"/>
              </a:spcBef>
              <a:buClr>
                <a:schemeClr val="accent2"/>
              </a:buClr>
              <a:defRPr sz="1800"/>
            </a:lvl3pPr>
            <a:lvl4pPr>
              <a:spcBef>
                <a:spcPts val="1000"/>
              </a:spcBef>
              <a:buClr>
                <a:schemeClr val="accent2"/>
              </a:buClr>
              <a:defRPr sz="1800"/>
            </a:lvl4pPr>
            <a:lvl5pPr>
              <a:spcBef>
                <a:spcPts val="1000"/>
              </a:spcBef>
              <a:buClr>
                <a:schemeClr val="accent2"/>
              </a:buClr>
              <a:defRPr sz="1800"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  <a:endParaRPr lang="ru-RU" sz="1800" noProof="0" dirty="0">
              <a:latin typeface="Avenir Next LT Pro" panose="020B0504020202020204" pitchFamily="34" charset="77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03029" y="1825625"/>
            <a:ext cx="3450771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222BD3-0E73-465A-B51A-AC8B9157253C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70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A8F707-74BB-4613-B1B5-A645E65D54C8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xmlns="" id="{0CEAFE70-86D3-8690-31CA-F9A1FBA494D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1825625"/>
            <a:ext cx="10515600" cy="4297680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6260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D7B7232D-F1A6-B6C3-3BBF-E834CC7CD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5930138" cy="6858001"/>
            <a:chOff x="0" y="-1"/>
            <a:chExt cx="5930138" cy="685800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0D306340-6BFD-FE3D-535B-B59C1C44EDDA}"/>
                </a:ext>
              </a:extLst>
            </p:cNvPr>
            <p:cNvSpPr/>
            <p:nvPr userDrawn="1"/>
          </p:nvSpPr>
          <p:spPr>
            <a:xfrm>
              <a:off x="383877" y="778462"/>
              <a:ext cx="5315035" cy="53150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Полилиния: Фигура 11">
              <a:extLst>
                <a:ext uri="{FF2B5EF4-FFF2-40B4-BE49-F238E27FC236}">
                  <a16:creationId xmlns:a16="http://schemas.microsoft.com/office/drawing/2014/main" xmlns="" id="{338E6C4B-ABF3-8B7E-8DCF-A93F69C712B1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xmlns="" id="{6F90F99F-B12A-E8F9-5A86-D76B201D6308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Полилиния: фигура 15">
              <a:extLst>
                <a:ext uri="{FF2B5EF4-FFF2-40B4-BE49-F238E27FC236}">
                  <a16:creationId xmlns:a16="http://schemas.microsoft.com/office/drawing/2014/main" xmlns="" id="{BFA99EFE-81BC-95EA-FA61-B7199AD98A74}"/>
                </a:ext>
              </a:extLst>
            </p:cNvPr>
            <p:cNvSpPr/>
            <p:nvPr userDrawn="1"/>
          </p:nvSpPr>
          <p:spPr>
            <a:xfrm flipH="1">
              <a:off x="0" y="2936831"/>
              <a:ext cx="159741" cy="552996"/>
            </a:xfrm>
            <a:custGeom>
              <a:avLst/>
              <a:gdLst>
                <a:gd name="connsiteX0" fmla="*/ 159741 w 159741"/>
                <a:gd name="connsiteY0" fmla="*/ 0 h 552996"/>
                <a:gd name="connsiteX1" fmla="*/ 159741 w 159741"/>
                <a:gd name="connsiteY1" fmla="*/ 552996 h 552996"/>
                <a:gd name="connsiteX2" fmla="*/ 141849 w 159741"/>
                <a:gd name="connsiteY2" fmla="*/ 543285 h 552996"/>
                <a:gd name="connsiteX3" fmla="*/ 0 w 159741"/>
                <a:gd name="connsiteY3" fmla="*/ 276498 h 552996"/>
                <a:gd name="connsiteX4" fmla="*/ 141849 w 159741"/>
                <a:gd name="connsiteY4" fmla="*/ 9711 h 55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7">
              <a:extLst>
                <a:ext uri="{FF2B5EF4-FFF2-40B4-BE49-F238E27FC236}">
                  <a16:creationId xmlns:a16="http://schemas.microsoft.com/office/drawing/2014/main" xmlns="" id="{DD9FC028-D877-28FE-C646-DBD85D932641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 21">
              <a:extLst>
                <a:ext uri="{FF2B5EF4-FFF2-40B4-BE49-F238E27FC236}">
                  <a16:creationId xmlns:a16="http://schemas.microsoft.com/office/drawing/2014/main" xmlns="" id="{AA0AFFE9-F0C2-BDA0-BF87-9977706AB6A8}"/>
                </a:ext>
              </a:extLst>
            </p:cNvPr>
            <p:cNvSpPr/>
            <p:nvPr userDrawn="1"/>
          </p:nvSpPr>
          <p:spPr>
            <a:xfrm flipH="1">
              <a:off x="4364198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</p:spPr>
        <p:txBody>
          <a:bodyPr rtlCol="0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05455" y="755171"/>
            <a:ext cx="4619937" cy="5315035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71F6D7-C9C5-48C3-B029-DD9CA2092931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296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E96D25F-53A2-6217-84B4-7EB874F0B3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89189" y="941148"/>
            <a:ext cx="11182430" cy="4797821"/>
            <a:chOff x="489189" y="941148"/>
            <a:chExt cx="11182430" cy="479782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A50FA62D-C8AE-52B8-1712-6116756D1A83}"/>
                </a:ext>
              </a:extLst>
            </p:cNvPr>
            <p:cNvSpPr/>
            <p:nvPr userDrawn="1"/>
          </p:nvSpPr>
          <p:spPr>
            <a:xfrm>
              <a:off x="489189" y="1119031"/>
              <a:ext cx="4619938" cy="4619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Дуга 8">
              <a:extLst>
                <a:ext uri="{FF2B5EF4-FFF2-40B4-BE49-F238E27FC236}">
                  <a16:creationId xmlns:a16="http://schemas.microsoft.com/office/drawing/2014/main" xmlns="" id="{1D2D6A01-57CF-3C0B-968C-E5A8FD352320}"/>
                </a:ext>
              </a:extLst>
            </p:cNvPr>
            <p:cNvSpPr/>
            <p:nvPr userDrawn="1"/>
          </p:nvSpPr>
          <p:spPr>
            <a:xfrm rot="19809111">
              <a:off x="8683720" y="941148"/>
              <a:ext cx="2987899" cy="2987899"/>
            </a:xfrm>
            <a:prstGeom prst="arc">
              <a:avLst>
                <a:gd name="adj1" fmla="val 15817365"/>
                <a:gd name="adj2" fmla="val 1781380"/>
              </a:avLst>
            </a:prstGeom>
            <a:ln w="127000" cap="rnd">
              <a:solidFill>
                <a:schemeClr val="accent4"/>
              </a:solidFill>
              <a:prstDash val="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410BEFAA-C349-7DB1-1827-0FA48A430AD8}"/>
                </a:ext>
              </a:extLst>
            </p:cNvPr>
            <p:cNvSpPr/>
            <p:nvPr userDrawn="1"/>
          </p:nvSpPr>
          <p:spPr>
            <a:xfrm>
              <a:off x="910048" y="4780992"/>
              <a:ext cx="546100" cy="546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57" y="1119031"/>
            <a:ext cx="4384736" cy="4619938"/>
          </a:xfrm>
        </p:spPr>
        <p:txBody>
          <a:bodyPr rtlCol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01708" y="554942"/>
            <a:ext cx="5552091" cy="5768220"/>
          </a:xfrm>
        </p:spPr>
        <p:txBody>
          <a:bodyPr rtlCol="0" anchor="ctr" anchorCtr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400"/>
            </a:lvl1pPr>
            <a:lvl2pPr marL="800100" indent="-3429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438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xmlns="" id="{9EF93C3C-09E9-6CD0-EF4B-6DE09539EE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011782 w 12192000"/>
              <a:gd name="connsiteY0" fmla="*/ 4817511 h 6858000"/>
              <a:gd name="connsiteX1" fmla="*/ 8937059 w 12192000"/>
              <a:gd name="connsiteY1" fmla="*/ 4972626 h 6858000"/>
              <a:gd name="connsiteX2" fmla="*/ 8588084 w 12192000"/>
              <a:gd name="connsiteY2" fmla="*/ 5489438 h 6858000"/>
              <a:gd name="connsiteX3" fmla="*/ 8565206 w 12192000"/>
              <a:gd name="connsiteY3" fmla="*/ 5514611 h 6858000"/>
              <a:gd name="connsiteX4" fmla="*/ 8569944 w 12192000"/>
              <a:gd name="connsiteY4" fmla="*/ 5520198 h 6858000"/>
              <a:gd name="connsiteX5" fmla="*/ 8878607 w 12192000"/>
              <a:gd name="connsiteY5" fmla="*/ 5644582 h 6858000"/>
              <a:gd name="connsiteX6" fmla="*/ 9315123 w 12192000"/>
              <a:gd name="connsiteY6" fmla="*/ 5219907 h 6858000"/>
              <a:gd name="connsiteX7" fmla="*/ 9048519 w 12192000"/>
              <a:gd name="connsiteY7" fmla="*/ 4828605 h 6858000"/>
              <a:gd name="connsiteX8" fmla="*/ 6096000 w 12192000"/>
              <a:gd name="connsiteY8" fmla="*/ 200625 h 6858000"/>
              <a:gd name="connsiteX9" fmla="*/ 2867625 w 12192000"/>
              <a:gd name="connsiteY9" fmla="*/ 3429000 h 6858000"/>
              <a:gd name="connsiteX10" fmla="*/ 6096000 w 12192000"/>
              <a:gd name="connsiteY10" fmla="*/ 6657375 h 6858000"/>
              <a:gd name="connsiteX11" fmla="*/ 9324375 w 12192000"/>
              <a:gd name="connsiteY11" fmla="*/ 3429000 h 6858000"/>
              <a:gd name="connsiteX12" fmla="*/ 6096000 w 12192000"/>
              <a:gd name="connsiteY12" fmla="*/ 200625 h 6858000"/>
              <a:gd name="connsiteX13" fmla="*/ 0 w 12192000"/>
              <a:gd name="connsiteY13" fmla="*/ 0 h 6858000"/>
              <a:gd name="connsiteX14" fmla="*/ 12192000 w 12192000"/>
              <a:gd name="connsiteY14" fmla="*/ 0 h 6858000"/>
              <a:gd name="connsiteX15" fmla="*/ 12192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9011782" y="4817511"/>
                </a:moveTo>
                <a:lnTo>
                  <a:pt x="8937059" y="4972626"/>
                </a:lnTo>
                <a:cubicBezTo>
                  <a:pt x="8837255" y="5156349"/>
                  <a:pt x="8720206" y="5329344"/>
                  <a:pt x="8588084" y="5489438"/>
                </a:cubicBezTo>
                <a:lnTo>
                  <a:pt x="8565206" y="5514611"/>
                </a:lnTo>
                <a:lnTo>
                  <a:pt x="8569944" y="5520198"/>
                </a:lnTo>
                <a:cubicBezTo>
                  <a:pt x="8648938" y="5597049"/>
                  <a:pt x="8758066" y="5644582"/>
                  <a:pt x="8878607" y="5644582"/>
                </a:cubicBezTo>
                <a:cubicBezTo>
                  <a:pt x="9119688" y="5644582"/>
                  <a:pt x="9315123" y="5454449"/>
                  <a:pt x="9315123" y="5219907"/>
                </a:cubicBezTo>
                <a:cubicBezTo>
                  <a:pt x="9315123" y="5044001"/>
                  <a:pt x="9205191" y="4893074"/>
                  <a:pt x="9048519" y="4828605"/>
                </a:cubicBezTo>
                <a:close/>
                <a:moveTo>
                  <a:pt x="6096000" y="200625"/>
                </a:moveTo>
                <a:cubicBezTo>
                  <a:pt x="4313018" y="200625"/>
                  <a:pt x="2867625" y="1646018"/>
                  <a:pt x="2867625" y="3429000"/>
                </a:cubicBezTo>
                <a:cubicBezTo>
                  <a:pt x="2867625" y="5211982"/>
                  <a:pt x="4313018" y="6657375"/>
                  <a:pt x="6096000" y="6657375"/>
                </a:cubicBezTo>
                <a:cubicBezTo>
                  <a:pt x="7878982" y="6657375"/>
                  <a:pt x="9324375" y="5211982"/>
                  <a:pt x="9324375" y="3429000"/>
                </a:cubicBezTo>
                <a:cubicBezTo>
                  <a:pt x="9324375" y="1646018"/>
                  <a:pt x="7878982" y="200625"/>
                  <a:pt x="6096000" y="20062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rtlCol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вставить рисунок</a:t>
            </a:r>
          </a:p>
        </p:txBody>
      </p:sp>
      <p:sp>
        <p:nvSpPr>
          <p:cNvPr id="3" name="Дуга 2">
            <a:extLst>
              <a:ext uri="{FF2B5EF4-FFF2-40B4-BE49-F238E27FC236}">
                <a16:creationId xmlns:a16="http://schemas.microsoft.com/office/drawing/2014/main" xmlns="" id="{D5C3C4BD-DFDB-76B4-17CA-7DA4D17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9366740" flipV="1">
            <a:off x="2557952" y="-89828"/>
            <a:ext cx="7173200" cy="7173200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2B04B61C-6467-D51D-0AF4-5C7D05F36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8168" y="923544"/>
            <a:ext cx="6455664" cy="5010912"/>
          </a:xfrm>
          <a:prstGeom prst="rect">
            <a:avLst/>
          </a:prstGeom>
          <a:noFill/>
        </p:spPr>
        <p:txBody>
          <a:bodyPr lIns="0" rIns="0" rtlCol="0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47A19F4B-D154-3EB2-F86A-9A63283A3E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>
          <a:xfrm>
            <a:off x="8565206" y="4817511"/>
            <a:ext cx="749917" cy="827071"/>
          </a:xfrm>
          <a:custGeom>
            <a:avLst/>
            <a:gdLst>
              <a:gd name="connsiteX0" fmla="*/ 446576 w 749917"/>
              <a:gd name="connsiteY0" fmla="*/ 0 h 827071"/>
              <a:gd name="connsiteX1" fmla="*/ 483313 w 749917"/>
              <a:gd name="connsiteY1" fmla="*/ 11094 h 827071"/>
              <a:gd name="connsiteX2" fmla="*/ 749917 w 749917"/>
              <a:gd name="connsiteY2" fmla="*/ 402396 h 827071"/>
              <a:gd name="connsiteX3" fmla="*/ 313401 w 749917"/>
              <a:gd name="connsiteY3" fmla="*/ 827071 h 827071"/>
              <a:gd name="connsiteX4" fmla="*/ 4738 w 749917"/>
              <a:gd name="connsiteY4" fmla="*/ 702687 h 827071"/>
              <a:gd name="connsiteX5" fmla="*/ 0 w 749917"/>
              <a:gd name="connsiteY5" fmla="*/ 697100 h 827071"/>
              <a:gd name="connsiteX6" fmla="*/ 22878 w 749917"/>
              <a:gd name="connsiteY6" fmla="*/ 671927 h 827071"/>
              <a:gd name="connsiteX7" fmla="*/ 371853 w 749917"/>
              <a:gd name="connsiteY7" fmla="*/ 155115 h 827071"/>
              <a:gd name="connsiteX8" fmla="*/ 446576 w 749917"/>
              <a:gd name="connsiteY8" fmla="*/ 0 h 82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2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BCB8A6E1-44B2-54E1-6460-1C9B27EE75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5698912" cy="6858001"/>
            <a:chOff x="0" y="-1"/>
            <a:chExt cx="5698912" cy="6858001"/>
          </a:xfrm>
        </p:grpSpPr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xmlns="" id="{D22D7888-22FA-4AA1-9BA4-CC61D6643D47}"/>
                </a:ext>
              </a:extLst>
            </p:cNvPr>
            <p:cNvSpPr/>
            <p:nvPr userDrawn="1"/>
          </p:nvSpPr>
          <p:spPr>
            <a:xfrm flipH="1">
              <a:off x="530529" y="0"/>
              <a:ext cx="1155142" cy="591009"/>
            </a:xfrm>
            <a:custGeom>
              <a:avLst/>
              <a:gdLst>
                <a:gd name="connsiteX0" fmla="*/ 1355 w 1155142"/>
                <a:gd name="connsiteY0" fmla="*/ 0 h 591009"/>
                <a:gd name="connsiteX1" fmla="*/ 1153787 w 1155142"/>
                <a:gd name="connsiteY1" fmla="*/ 0 h 591009"/>
                <a:gd name="connsiteX2" fmla="*/ 1155142 w 1155142"/>
                <a:gd name="connsiteY2" fmla="*/ 13438 h 591009"/>
                <a:gd name="connsiteX3" fmla="*/ 577571 w 1155142"/>
                <a:gd name="connsiteY3" fmla="*/ 591009 h 591009"/>
                <a:gd name="connsiteX4" fmla="*/ 0 w 1155142"/>
                <a:gd name="connsiteY4" fmla="*/ 13438 h 59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EBB6E464-8999-4773-A1F2-E6CAA990E572}"/>
                </a:ext>
              </a:extLst>
            </p:cNvPr>
            <p:cNvSpPr/>
            <p:nvPr userDrawn="1"/>
          </p:nvSpPr>
          <p:spPr>
            <a:xfrm flipH="1">
              <a:off x="3961511" y="-1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xmlns="" id="{1EA14BE8-FDD0-4434-9C3E-BFF78C22D9E3}"/>
                </a:ext>
              </a:extLst>
            </p:cNvPr>
            <p:cNvSpPr/>
            <p:nvPr userDrawn="1"/>
          </p:nvSpPr>
          <p:spPr>
            <a:xfrm flipH="1">
              <a:off x="0" y="5835649"/>
              <a:ext cx="1548180" cy="1022351"/>
            </a:xfrm>
            <a:custGeom>
              <a:avLst/>
              <a:gdLst>
                <a:gd name="connsiteX0" fmla="*/ 61913 w 1548180"/>
                <a:gd name="connsiteY0" fmla="*/ 0 h 1022351"/>
                <a:gd name="connsiteX1" fmla="*/ 1548180 w 1548180"/>
                <a:gd name="connsiteY1" fmla="*/ 0 h 1022351"/>
                <a:gd name="connsiteX2" fmla="*/ 1548180 w 1548180"/>
                <a:gd name="connsiteY2" fmla="*/ 123825 h 1022351"/>
                <a:gd name="connsiteX3" fmla="*/ 123825 w 1548180"/>
                <a:gd name="connsiteY3" fmla="*/ 123825 h 1022351"/>
                <a:gd name="connsiteX4" fmla="*/ 123825 w 1548180"/>
                <a:gd name="connsiteY4" fmla="*/ 1022351 h 1022351"/>
                <a:gd name="connsiteX5" fmla="*/ 0 w 1548180"/>
                <a:gd name="connsiteY5" fmla="*/ 1022351 h 1022351"/>
                <a:gd name="connsiteX6" fmla="*/ 0 w 1548180"/>
                <a:gd name="connsiteY6" fmla="*/ 61913 h 1022351"/>
                <a:gd name="connsiteX7" fmla="*/ 61913 w 1548180"/>
                <a:gd name="connsiteY7" fmla="*/ 0 h 1022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E494E364-7EA8-4D92-915D-75D1A3A67C07}"/>
                </a:ext>
              </a:extLst>
            </p:cNvPr>
            <p:cNvSpPr/>
            <p:nvPr userDrawn="1"/>
          </p:nvSpPr>
          <p:spPr>
            <a:xfrm flipH="1">
              <a:off x="4132972" y="6258755"/>
              <a:ext cx="1565940" cy="599245"/>
            </a:xfrm>
            <a:custGeom>
              <a:avLst/>
              <a:gdLst>
                <a:gd name="connsiteX0" fmla="*/ 782970 w 1565940"/>
                <a:gd name="connsiteY0" fmla="*/ 0 h 599245"/>
                <a:gd name="connsiteX1" fmla="*/ 1528042 w 1565940"/>
                <a:gd name="connsiteY1" fmla="*/ 480469 h 599245"/>
                <a:gd name="connsiteX2" fmla="*/ 1565940 w 1565940"/>
                <a:gd name="connsiteY2" fmla="*/ 599245 h 599245"/>
                <a:gd name="connsiteX3" fmla="*/ 0 w 1565940"/>
                <a:gd name="connsiteY3" fmla="*/ 599245 h 599245"/>
                <a:gd name="connsiteX4" fmla="*/ 37898 w 1565940"/>
                <a:gd name="connsiteY4" fmla="*/ 480469 h 599245"/>
                <a:gd name="connsiteX5" fmla="*/ 782970 w 1565940"/>
                <a:gd name="connsiteY5" fmla="*/ 0 h 59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4F9EBE3B-A856-C23C-4698-B764DF4BC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2118" y="262762"/>
            <a:ext cx="5507421" cy="3649718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74C9CB37-5251-201C-ACE3-FD69A00C772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393" y="847600"/>
            <a:ext cx="4619625" cy="4617720"/>
          </a:xfrm>
          <a:prstGeom prst="ellipse">
            <a:avLst/>
          </a:prstGeom>
          <a:noFill/>
        </p:spPr>
        <p:txBody>
          <a:bodyPr tIns="548640"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EBF08299-9068-827D-783B-BFF5B95E9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22118" y="4058263"/>
            <a:ext cx="5507421" cy="214148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228600">
              <a:lnSpc>
                <a:spcPct val="90000"/>
              </a:lnSpc>
              <a:buClr>
                <a:schemeClr val="accent2"/>
              </a:buClr>
              <a:defRPr sz="2000"/>
            </a:lvl2pPr>
            <a:lvl3pPr marL="457200">
              <a:lnSpc>
                <a:spcPct val="90000"/>
              </a:lnSpc>
              <a:buClr>
                <a:schemeClr val="accent2"/>
              </a:buClr>
              <a:defRPr sz="1800"/>
            </a:lvl3pPr>
            <a:lvl4pPr marL="685800">
              <a:lnSpc>
                <a:spcPct val="90000"/>
              </a:lnSpc>
              <a:buClr>
                <a:schemeClr val="accent2"/>
              </a:buClr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45E9FC4E-5112-441D-83E0-655C66BB08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23.01.2025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76B855D-E9CC-4FF8-AD85-6CDC7B89A0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6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803"/>
            <a:ext cx="10515600" cy="1472974"/>
          </a:xfrm>
        </p:spPr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E3FB7D8D-37C3-E089-EC02-FB49A13CBE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838099"/>
            <a:ext cx="8012113" cy="4284889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600"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4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8F0B48-CF3A-4B59-B788-FFE04C0E43DA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Полилиния: Фигура 14">
            <a:extLst>
              <a:ext uri="{FF2B5EF4-FFF2-40B4-BE49-F238E27FC236}">
                <a16:creationId xmlns:a16="http://schemas.microsoft.com/office/drawing/2014/main" xmlns="" id="{438B6FA2-AF11-618E-2B1A-38BF083DF3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-381048" y="5144407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: Фигура 13">
            <a:extLst>
              <a:ext uri="{FF2B5EF4-FFF2-40B4-BE49-F238E27FC236}">
                <a16:creationId xmlns:a16="http://schemas.microsoft.com/office/drawing/2014/main" xmlns="" id="{A269A8D8-A4AE-CEFF-E928-7DB1CFB3E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олилиния: Фигура 19">
            <a:extLst>
              <a:ext uri="{FF2B5EF4-FFF2-40B4-BE49-F238E27FC236}">
                <a16:creationId xmlns:a16="http://schemas.microsoft.com/office/drawing/2014/main" xmlns="" id="{15418837-E689-97BE-9FAD-FEDBD599EB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11109434" y="3527042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9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DF76A42-387B-8D66-1214-D404620700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940621" y="704193"/>
            <a:ext cx="2296455" cy="22964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2ACE818-46EF-547E-9315-A84948303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77652" y="0"/>
            <a:ext cx="8798419" cy="6816262"/>
            <a:chOff x="577652" y="-28502"/>
            <a:chExt cx="8798419" cy="6816262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E9644D21-8793-9A96-F305-5D20EE342B26}"/>
                </a:ext>
              </a:extLst>
            </p:cNvPr>
            <p:cNvSpPr/>
            <p:nvPr userDrawn="1"/>
          </p:nvSpPr>
          <p:spPr>
            <a:xfrm>
              <a:off x="2815929" y="148929"/>
              <a:ext cx="6560142" cy="6560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Дуга 9">
              <a:extLst>
                <a:ext uri="{FF2B5EF4-FFF2-40B4-BE49-F238E27FC236}">
                  <a16:creationId xmlns:a16="http://schemas.microsoft.com/office/drawing/2014/main" xmlns="" id="{DF8D7AEF-C845-09F0-F31C-20B32BBA1EBA}"/>
                </a:ext>
              </a:extLst>
            </p:cNvPr>
            <p:cNvSpPr/>
            <p:nvPr userDrawn="1"/>
          </p:nvSpPr>
          <p:spPr>
            <a:xfrm rot="9222429" flipV="1">
              <a:off x="2494119" y="-28502"/>
              <a:ext cx="6816262" cy="6816262"/>
            </a:xfrm>
            <a:prstGeom prst="arc">
              <a:avLst>
                <a:gd name="adj1" fmla="val 16200000"/>
                <a:gd name="adj2" fmla="val 20093138"/>
              </a:avLst>
            </a:prstGeom>
            <a:ln w="127000" cap="rnd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5F9D44CB-887B-C74D-3E96-5607E84DAEFF}"/>
                </a:ext>
              </a:extLst>
            </p:cNvPr>
            <p:cNvSpPr/>
            <p:nvPr userDrawn="1"/>
          </p:nvSpPr>
          <p:spPr>
            <a:xfrm>
              <a:off x="577652" y="1085116"/>
              <a:ext cx="759403" cy="73880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Полилиния: фигура 19">
            <a:extLst>
              <a:ext uri="{FF2B5EF4-FFF2-40B4-BE49-F238E27FC236}">
                <a16:creationId xmlns:a16="http://schemas.microsoft.com/office/drawing/2014/main" xmlns="" id="{87D193F4-2337-0048-1BE7-C9A815419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936118" y="5508455"/>
            <a:ext cx="1082566" cy="1616525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5EE4510-BCBA-C39A-BEF1-A391A3304F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494655" y="5270490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929" y="1349825"/>
            <a:ext cx="6560142" cy="3063149"/>
          </a:xfrm>
        </p:spPr>
        <p:txBody>
          <a:bodyPr rtlCol="0"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5929" y="4412973"/>
            <a:ext cx="6560142" cy="1935571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Подзаголовок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7FF40-BCC2-4569-BDA3-A79934A4D677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7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>
            <a:lvl1pPr>
              <a:defRPr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15163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5FB01ADF-164A-96FB-0129-C2A0F0ED0A8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47896" y="1816916"/>
            <a:ext cx="5212080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20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263F0DD-A38B-64B8-7412-087B487E6D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3536" y="2"/>
            <a:ext cx="12068464" cy="6857998"/>
            <a:chOff x="123536" y="2"/>
            <a:chExt cx="12068464" cy="6857998"/>
          </a:xfrm>
        </p:grpSpPr>
        <p:sp>
          <p:nvSpPr>
            <p:cNvPr id="12" name="Полилиния: Фигура 9">
              <a:extLst>
                <a:ext uri="{FF2B5EF4-FFF2-40B4-BE49-F238E27FC236}">
                  <a16:creationId xmlns:a16="http://schemas.microsoft.com/office/drawing/2014/main" xmlns="" id="{44CE2FB7-A856-E3C3-9798-73AAFB7901B8}"/>
                </a:ext>
              </a:extLst>
            </p:cNvPr>
            <p:cNvSpPr/>
            <p:nvPr userDrawn="1"/>
          </p:nvSpPr>
          <p:spPr>
            <a:xfrm>
              <a:off x="5671336" y="2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олилиния: фигура 10">
              <a:extLst>
                <a:ext uri="{FF2B5EF4-FFF2-40B4-BE49-F238E27FC236}">
                  <a16:creationId xmlns:a16="http://schemas.microsoft.com/office/drawing/2014/main" xmlns="" id="{47ED62E5-894A-A8F9-A6DC-4A5C147CDE78}"/>
                </a:ext>
              </a:extLst>
            </p:cNvPr>
            <p:cNvSpPr/>
            <p:nvPr userDrawn="1"/>
          </p:nvSpPr>
          <p:spPr>
            <a:xfrm flipH="1">
              <a:off x="123536" y="5717905"/>
              <a:ext cx="1771609" cy="1140095"/>
            </a:xfrm>
            <a:custGeom>
              <a:avLst/>
              <a:gdLst>
                <a:gd name="connsiteX0" fmla="*/ 1561721 w 1771609"/>
                <a:gd name="connsiteY0" fmla="*/ 763041 h 1140095"/>
                <a:gd name="connsiteX1" fmla="*/ 1623024 w 1771609"/>
                <a:gd name="connsiteY1" fmla="*/ 792810 h 1140095"/>
                <a:gd name="connsiteX2" fmla="*/ 1711735 w 1771609"/>
                <a:gd name="connsiteY2" fmla="*/ 970132 h 1140095"/>
                <a:gd name="connsiteX3" fmla="*/ 1771609 w 1771609"/>
                <a:gd name="connsiteY3" fmla="*/ 1140095 h 1140095"/>
                <a:gd name="connsiteX4" fmla="*/ 1637225 w 1771609"/>
                <a:gd name="connsiteY4" fmla="*/ 1140095 h 1140095"/>
                <a:gd name="connsiteX5" fmla="*/ 1594820 w 1771609"/>
                <a:gd name="connsiteY5" fmla="*/ 1019711 h 1140095"/>
                <a:gd name="connsiteX6" fmla="*/ 1513200 w 1771609"/>
                <a:gd name="connsiteY6" fmla="*/ 856627 h 1140095"/>
                <a:gd name="connsiteX7" fmla="*/ 1538499 w 1771609"/>
                <a:gd name="connsiteY7" fmla="*/ 770415 h 1140095"/>
                <a:gd name="connsiteX8" fmla="*/ 1561721 w 1771609"/>
                <a:gd name="connsiteY8" fmla="*/ 763041 h 1140095"/>
                <a:gd name="connsiteX9" fmla="*/ 933455 w 1771609"/>
                <a:gd name="connsiteY9" fmla="*/ 161309 h 1140095"/>
                <a:gd name="connsiteX10" fmla="*/ 957797 w 1771609"/>
                <a:gd name="connsiteY10" fmla="*/ 167970 h 1140095"/>
                <a:gd name="connsiteX11" fmla="*/ 1286982 w 1771609"/>
                <a:gd name="connsiteY11" fmla="*/ 387616 h 1140095"/>
                <a:gd name="connsiteX12" fmla="*/ 1293725 w 1771609"/>
                <a:gd name="connsiteY12" fmla="*/ 477075 h 1140095"/>
                <a:gd name="connsiteX13" fmla="*/ 1245453 w 1771609"/>
                <a:gd name="connsiteY13" fmla="*/ 499154 h 1140095"/>
                <a:gd name="connsiteX14" fmla="*/ 1245167 w 1771609"/>
                <a:gd name="connsiteY14" fmla="*/ 499154 h 1140095"/>
                <a:gd name="connsiteX15" fmla="*/ 1203638 w 1771609"/>
                <a:gd name="connsiteY15" fmla="*/ 484104 h 1140095"/>
                <a:gd name="connsiteX16" fmla="*/ 900647 w 1771609"/>
                <a:gd name="connsiteY16" fmla="*/ 281508 h 1140095"/>
                <a:gd name="connsiteX17" fmla="*/ 872454 w 1771609"/>
                <a:gd name="connsiteY17" fmla="*/ 196164 h 1140095"/>
                <a:gd name="connsiteX18" fmla="*/ 933455 w 1771609"/>
                <a:gd name="connsiteY18" fmla="*/ 161309 h 1140095"/>
                <a:gd name="connsiteX19" fmla="*/ 256260 w 1771609"/>
                <a:gd name="connsiteY19" fmla="*/ 29 h 1140095"/>
                <a:gd name="connsiteX20" fmla="*/ 454020 w 1771609"/>
                <a:gd name="connsiteY20" fmla="*/ 13474 h 1140095"/>
                <a:gd name="connsiteX21" fmla="*/ 509236 w 1771609"/>
                <a:gd name="connsiteY21" fmla="*/ 84182 h 1140095"/>
                <a:gd name="connsiteX22" fmla="*/ 445829 w 1771609"/>
                <a:gd name="connsiteY22" fmla="*/ 139871 h 1140095"/>
                <a:gd name="connsiteX23" fmla="*/ 437447 w 1771609"/>
                <a:gd name="connsiteY23" fmla="*/ 139395 h 1140095"/>
                <a:gd name="connsiteX24" fmla="*/ 73211 w 1771609"/>
                <a:gd name="connsiteY24" fmla="*/ 137204 h 1140095"/>
                <a:gd name="connsiteX25" fmla="*/ 749 w 1771609"/>
                <a:gd name="connsiteY25" fmla="*/ 84082 h 1140095"/>
                <a:gd name="connsiteX26" fmla="*/ 53871 w 1771609"/>
                <a:gd name="connsiteY26" fmla="*/ 11621 h 1140095"/>
                <a:gd name="connsiteX27" fmla="*/ 58352 w 1771609"/>
                <a:gd name="connsiteY27" fmla="*/ 11093 h 1140095"/>
                <a:gd name="connsiteX28" fmla="*/ 256260 w 1771609"/>
                <a:gd name="connsiteY28" fmla="*/ 29 h 11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1">
              <a:extLst>
                <a:ext uri="{FF2B5EF4-FFF2-40B4-BE49-F238E27FC236}">
                  <a16:creationId xmlns:a16="http://schemas.microsoft.com/office/drawing/2014/main" xmlns="" id="{5C181CD4-C69B-2826-AF23-060D677248A9}"/>
                </a:ext>
              </a:extLst>
            </p:cNvPr>
            <p:cNvSpPr/>
            <p:nvPr userDrawn="1"/>
          </p:nvSpPr>
          <p:spPr>
            <a:xfrm rot="5400000">
              <a:off x="11328915" y="3872201"/>
              <a:ext cx="1214656" cy="511514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E59905-D99B-4484-B7C5-7E6DD3894E57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0529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 содержимог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>
            <a:noAutofit/>
          </a:bodyPr>
          <a:lstStyle/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60538251-2B75-FA20-0F29-FB58583E612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3108958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1pPr>
            <a:lvl2pPr marL="2857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65151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92583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A06C49DD-8C29-93EA-04F4-22F84080DF5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661820" y="1816916"/>
            <a:ext cx="669815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2286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2pPr>
            <a:lvl3pPr marL="59436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3pPr>
            <a:lvl4pPr marL="86868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4pPr>
            <a:lvl5pPr marL="1143000" indent="-22860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6A3CC-EED2-45DE-9062-AE7201C93BA8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8" name="Полилиния: Фигура 11">
            <a:extLst>
              <a:ext uri="{FF2B5EF4-FFF2-40B4-BE49-F238E27FC236}">
                <a16:creationId xmlns:a16="http://schemas.microsoft.com/office/drawing/2014/main" xmlns="" id="{1E75594D-82D2-74F6-56EC-46FCD28CB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994966" y="0"/>
            <a:ext cx="1214656" cy="511514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олилиния: Фигура 13">
            <a:extLst>
              <a:ext uri="{FF2B5EF4-FFF2-40B4-BE49-F238E27FC236}">
                <a16:creationId xmlns:a16="http://schemas.microsoft.com/office/drawing/2014/main" xmlns="" id="{FF4E0F5B-0892-2688-EFD3-284369DA5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>
            <a:off x="8097530" y="5590215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71D8715A-3067-732D-C410-868C7CCCF7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982378" y="551212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5807BCF9-2F5B-200E-2E6C-E177DB56E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7458"/>
            <a:ext cx="7083733" cy="6182202"/>
            <a:chOff x="0" y="7460"/>
            <a:chExt cx="7083733" cy="6182202"/>
          </a:xfrm>
        </p:grpSpPr>
        <p:sp>
          <p:nvSpPr>
            <p:cNvPr id="9" name="Полилиния: Фигура 14">
              <a:extLst>
                <a:ext uri="{FF2B5EF4-FFF2-40B4-BE49-F238E27FC236}">
                  <a16:creationId xmlns:a16="http://schemas.microsoft.com/office/drawing/2014/main" xmlns="" id="{7A624B2B-50FD-9351-987F-2E5A5472CAB6}"/>
                </a:ext>
              </a:extLst>
            </p:cNvPr>
            <p:cNvSpPr/>
            <p:nvPr userDrawn="1"/>
          </p:nvSpPr>
          <p:spPr>
            <a:xfrm rot="16200000">
              <a:off x="-388933" y="4841194"/>
              <a:ext cx="1737401" cy="959536"/>
            </a:xfrm>
            <a:custGeom>
              <a:avLst/>
              <a:gdLst>
                <a:gd name="connsiteX0" fmla="*/ 0 w 1737401"/>
                <a:gd name="connsiteY0" fmla="*/ 0 h 959536"/>
                <a:gd name="connsiteX1" fmla="*/ 123825 w 1737401"/>
                <a:gd name="connsiteY1" fmla="*/ 0 h 959536"/>
                <a:gd name="connsiteX2" fmla="*/ 123825 w 1737401"/>
                <a:gd name="connsiteY2" fmla="*/ 790277 h 959536"/>
                <a:gd name="connsiteX3" fmla="*/ 1490095 w 1737401"/>
                <a:gd name="connsiteY3" fmla="*/ 0 h 959536"/>
                <a:gd name="connsiteX4" fmla="*/ 1737401 w 1737401"/>
                <a:gd name="connsiteY4" fmla="*/ 0 h 959536"/>
                <a:gd name="connsiteX5" fmla="*/ 92869 w 1737401"/>
                <a:gd name="connsiteY5" fmla="*/ 951249 h 959536"/>
                <a:gd name="connsiteX6" fmla="*/ 61913 w 1737401"/>
                <a:gd name="connsiteY6" fmla="*/ 959536 h 959536"/>
                <a:gd name="connsiteX7" fmla="*/ 0 w 1737401"/>
                <a:gd name="connsiteY7" fmla="*/ 897624 h 95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олилиния: Фигура 13">
              <a:extLst>
                <a:ext uri="{FF2B5EF4-FFF2-40B4-BE49-F238E27FC236}">
                  <a16:creationId xmlns:a16="http://schemas.microsoft.com/office/drawing/2014/main" xmlns="" id="{51E534EE-E0F1-2BD9-9A82-7656B90A2D9D}"/>
                </a:ext>
              </a:extLst>
            </p:cNvPr>
            <p:cNvSpPr/>
            <p:nvPr userDrawn="1"/>
          </p:nvSpPr>
          <p:spPr>
            <a:xfrm>
              <a:off x="6234405" y="7460"/>
              <a:ext cx="849328" cy="357668"/>
            </a:xfrm>
            <a:custGeom>
              <a:avLst/>
              <a:gdLst>
                <a:gd name="connsiteX0" fmla="*/ 0 w 1135066"/>
                <a:gd name="connsiteY0" fmla="*/ 0 h 477997"/>
                <a:gd name="connsiteX1" fmla="*/ 1135066 w 1135066"/>
                <a:gd name="connsiteY1" fmla="*/ 0 h 477997"/>
                <a:gd name="connsiteX2" fmla="*/ 1133370 w 1135066"/>
                <a:gd name="connsiteY2" fmla="*/ 16827 h 477997"/>
                <a:gd name="connsiteX3" fmla="*/ 567533 w 1135066"/>
                <a:gd name="connsiteY3" fmla="*/ 477997 h 477997"/>
                <a:gd name="connsiteX4" fmla="*/ 1696 w 1135066"/>
                <a:gd name="connsiteY4" fmla="*/ 16827 h 47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</p:spPr>
        <p:txBody>
          <a:bodyPr rtlCol="0" anchor="b" anchorCtr="0">
            <a:noAutofit/>
          </a:bodyPr>
          <a:lstStyle>
            <a:lvl1pPr>
              <a:defRPr/>
            </a:lvl1pPr>
          </a:lstStyle>
          <a:p>
            <a:pPr rtl="0"/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57316"/>
            <a:ext cx="5257800" cy="3369858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800"/>
              </a:spcAft>
              <a:buNone/>
              <a:defRPr sz="1800"/>
            </a:lvl1pPr>
            <a:lvl2pPr marL="7429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2pPr>
            <a:lvl3pPr marL="1200150" indent="-2857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3pPr>
            <a:lvl4pPr marL="15430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4pPr>
            <a:lvl5pPr marL="2000250" indent="-171450"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ru-RU" noProof="0" dirty="0"/>
              <a:t>Щелкните, чтобы добавить содержимое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BC013AD6-0EF3-2B25-DDBD-2DF706123A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13114" y="845068"/>
            <a:ext cx="5193792" cy="5193792"/>
          </a:xfrm>
          <a:prstGeom prst="ellipse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E0F3D4-E690-4A55-B3F5-E3AA9270BCFD}" type="datetime1">
              <a:rPr lang="ru-RU" noProof="0" smtClean="0"/>
              <a:t>23.01.2025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BD12358-51D2-46B3-9BDE-DF29528B945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4543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D97564-C310-6E8C-8689-CE18881B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AD99FA-26D9-873B-BE7F-26FEC5C2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19819E-0266-97DD-DFD1-BAAA06AE3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B376B3C-594C-4C39-AE03-15328BCFF587}" type="datetime1">
              <a:rPr lang="ru-RU" smtClean="0"/>
              <a:pPr/>
              <a:t>23.01.2025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FD19C9-01CE-9E2A-CDA5-C15940F0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801085-7B28-048D-E3D3-9C361426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CBD12358-51D2-46B3-9BDE-DF29528B94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93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8" r:id="rId3"/>
    <p:sldLayoutId id="2147483667" r:id="rId4"/>
    <p:sldLayoutId id="2147483650" r:id="rId5"/>
    <p:sldLayoutId id="2147483649" r:id="rId6"/>
    <p:sldLayoutId id="2147483662" r:id="rId7"/>
    <p:sldLayoutId id="2147483663" r:id="rId8"/>
    <p:sldLayoutId id="2147483652" r:id="rId9"/>
    <p:sldLayoutId id="2147483666" r:id="rId10"/>
    <p:sldLayoutId id="2147483664" r:id="rId11"/>
    <p:sldLayoutId id="2147483665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513E45-4F5C-9394-1D42-7FB6C0170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18" y="262762"/>
            <a:ext cx="5507421" cy="3649718"/>
          </a:xfrm>
        </p:spPr>
        <p:txBody>
          <a:bodyPr rtlCol="0" anchor="b">
            <a:normAutofit/>
          </a:bodyPr>
          <a:lstStyle/>
          <a:p>
            <a:pPr rtl="0"/>
            <a:r>
              <a:rPr lang="ru-RU" dirty="0" smtClean="0"/>
              <a:t>Мой класс и</a:t>
            </a:r>
            <a:br>
              <a:rPr lang="ru-RU" dirty="0" smtClean="0"/>
            </a:br>
            <a:r>
              <a:rPr lang="ru-RU" dirty="0" smtClean="0"/>
              <a:t>моя школа</a:t>
            </a:r>
            <a:endParaRPr lang="ru" dirty="0"/>
          </a:p>
        </p:txBody>
      </p:sp>
      <p:pic>
        <p:nvPicPr>
          <p:cNvPr id="10" name="Объект 10">
            <a:extLst>
              <a:ext uri="{FF2B5EF4-FFF2-40B4-BE49-F238E27FC236}">
                <a16:creationId xmlns:a16="http://schemas.microsoft.com/office/drawing/2014/main" xmlns="" id="{BDDFC830-574D-79C7-544E-026A2E301E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9" y="847600"/>
            <a:ext cx="4329112" cy="4617720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5C37F52-5C08-7C02-C9CA-E2AD930A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119" y="4058263"/>
            <a:ext cx="5033486" cy="2141482"/>
          </a:xfrm>
        </p:spPr>
        <p:txBody>
          <a:bodyPr rtlCol="0">
            <a:normAutofit/>
          </a:bodyPr>
          <a:lstStyle/>
          <a:p>
            <a:pPr rtl="0"/>
            <a:r>
              <a:rPr lang="ru" dirty="0" smtClean="0"/>
              <a:t>Проект ученика 1 «А» класса</a:t>
            </a:r>
          </a:p>
          <a:p>
            <a:pPr rtl="0"/>
            <a:r>
              <a:rPr lang="ru" dirty="0" smtClean="0"/>
              <a:t>Третьяка Егора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29392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6275" y="483272"/>
            <a:ext cx="4563122" cy="3063149"/>
          </a:xfrm>
          <a:noFill/>
        </p:spPr>
        <p:txBody>
          <a:bodyPr rtlCol="0"/>
          <a:lstStyle/>
          <a:p>
            <a:pPr algn="r" rtl="0"/>
            <a:r>
              <a:rPr lang="ru" sz="3200" dirty="0" smtClean="0"/>
              <a:t>МОЯ ЛЮБИМАЯ </a:t>
            </a:r>
            <a:br>
              <a:rPr lang="ru" sz="3200" dirty="0" smtClean="0"/>
            </a:br>
            <a:r>
              <a:rPr lang="ru" sz="3200" dirty="0" smtClean="0"/>
              <a:t>СИМФЕРОПОЛЬСКАЯ АКАДЕМИЧЕСКАЯ ГИМНАЗИЯ</a:t>
            </a:r>
            <a:r>
              <a:rPr lang="ru" sz="3200" dirty="0" smtClean="0"/>
              <a:t> </a:t>
            </a:r>
            <a:endParaRPr lang="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" y="1269045"/>
            <a:ext cx="6018663" cy="54777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309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5257800" cy="2324046"/>
          </a:xfrm>
          <a:noFill/>
        </p:spPr>
        <p:txBody>
          <a:bodyPr rtlCol="0" anchor="b"/>
          <a:lstStyle/>
          <a:p>
            <a:pPr rtl="0"/>
            <a:r>
              <a:rPr lang="ru" dirty="0" smtClean="0"/>
              <a:t>З</a:t>
            </a:r>
            <a:r>
              <a:rPr lang="ru" dirty="0" smtClean="0"/>
              <a:t>накомьтесь!</a:t>
            </a:r>
            <a:br>
              <a:rPr lang="ru" dirty="0" smtClean="0"/>
            </a:br>
            <a:r>
              <a:rPr lang="ru" dirty="0" smtClean="0"/>
              <a:t>Это мой 1 «А» класс</a:t>
            </a:r>
            <a:endParaRPr lang="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57316"/>
            <a:ext cx="5257800" cy="3369858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" sz="3600" dirty="0" smtClean="0"/>
              <a:t>Весёлый. шумный, задорный</a:t>
            </a:r>
            <a:r>
              <a:rPr lang="ru" sz="3600" dirty="0" smtClean="0"/>
              <a:t>.</a:t>
            </a:r>
          </a:p>
          <a:p>
            <a:pPr rtl="0"/>
            <a:endParaRPr lang="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12489"/>
          <a:stretch>
            <a:fillRect/>
          </a:stretch>
        </p:blipFill>
        <p:spPr>
          <a:xfrm>
            <a:off x="6508648" y="626704"/>
            <a:ext cx="5193792" cy="5193792"/>
          </a:xfrm>
        </p:spPr>
      </p:pic>
    </p:spTree>
    <p:extLst>
      <p:ext uri="{BB962C8B-B14F-4D97-AF65-F5344CB8AC3E}">
        <p14:creationId xmlns:p14="http://schemas.microsoft.com/office/powerpoint/2010/main" val="273724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0047101-8D42-6100-9CEA-AEC0FAEAB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474" y="2949739"/>
            <a:ext cx="6261291" cy="2396686"/>
          </a:xfrm>
          <a:noFill/>
        </p:spPr>
        <p:txBody>
          <a:bodyPr rtlCol="0" anchor="b">
            <a:noAutofit/>
          </a:bodyPr>
          <a:lstStyle/>
          <a:p>
            <a:pPr rtl="0"/>
            <a:r>
              <a:rPr lang="ru" dirty="0" smtClean="0"/>
              <a:t>Мы всегда вместе весело и интересно проводим время!</a:t>
            </a:r>
            <a:endParaRPr lang="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9" y="0"/>
            <a:ext cx="4614618" cy="471448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1742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463CB3-2956-E8D2-C23D-A3BAA7295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6275" y="483272"/>
            <a:ext cx="4563122" cy="3063149"/>
          </a:xfrm>
          <a:noFill/>
        </p:spPr>
        <p:txBody>
          <a:bodyPr rtlCol="0"/>
          <a:lstStyle/>
          <a:p>
            <a:pPr algn="r" rtl="0"/>
            <a:r>
              <a:rPr lang="ru" sz="3200" dirty="0" smtClean="0"/>
              <a:t>Скучать нам некогда!</a:t>
            </a:r>
            <a:br>
              <a:rPr lang="ru" sz="3200" dirty="0" smtClean="0"/>
            </a:br>
            <a:endParaRPr lang="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272"/>
            <a:ext cx="5172680" cy="5477775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t="27039" r="386" b="-580"/>
          <a:stretch/>
        </p:blipFill>
        <p:spPr>
          <a:xfrm>
            <a:off x="6310708" y="3390977"/>
            <a:ext cx="3535860" cy="34670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8037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Я люблю ходить в школу потому, что здесь всегда рядом мои друзья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0" b="1051"/>
          <a:stretch/>
        </p:blipFill>
        <p:spPr>
          <a:xfrm>
            <a:off x="5327604" y="1355109"/>
            <a:ext cx="5044694" cy="53465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991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958" y="1089780"/>
            <a:ext cx="4761930" cy="5768220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 dirty="0" smtClean="0"/>
              <a:t>Это наш замечательный учитель!</a:t>
            </a:r>
          </a:p>
          <a:p>
            <a:pPr rtl="0"/>
            <a:r>
              <a:rPr lang="ru" dirty="0" smtClean="0"/>
              <a:t>Эмма Рустемовна.</a:t>
            </a:r>
          </a:p>
          <a:p>
            <a:pPr rtl="0"/>
            <a:r>
              <a:rPr lang="ru" dirty="0" smtClean="0"/>
              <a:t>Она всегда к нам очень внимательна и добра.</a:t>
            </a:r>
          </a:p>
          <a:p>
            <a:pPr rtl="0"/>
            <a:endParaRPr lang="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24175" r="2765" b="4614"/>
          <a:stretch/>
        </p:blipFill>
        <p:spPr>
          <a:xfrm>
            <a:off x="1834858" y="1842364"/>
            <a:ext cx="3733041" cy="45890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2072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76" y="764502"/>
            <a:ext cx="5315035" cy="5328996"/>
          </a:xfrm>
          <a:noFill/>
        </p:spPr>
        <p:txBody>
          <a:bodyPr rtlCol="0"/>
          <a:lstStyle/>
          <a:p>
            <a:pPr rtl="0"/>
            <a:r>
              <a:rPr lang="ru" dirty="0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366" y="778463"/>
            <a:ext cx="4619937" cy="5315035"/>
          </a:xfrm>
          <a:noFill/>
        </p:spPr>
        <p:txBody>
          <a:bodyPr rtlCol="0">
            <a:normAutofit/>
          </a:bodyPr>
          <a:lstStyle/>
          <a:p>
            <a:pPr rtl="0"/>
            <a:r>
              <a:rPr lang="ru" dirty="0" smtClean="0"/>
              <a:t>Егор Третьяк</a:t>
            </a:r>
          </a:p>
          <a:p>
            <a:pPr rtl="0"/>
            <a:r>
              <a:rPr lang="ru" dirty="0" smtClean="0"/>
              <a:t>1 «А» класс</a:t>
            </a:r>
          </a:p>
          <a:p>
            <a:pPr rtl="0"/>
            <a:r>
              <a:rPr lang="ru" dirty="0" smtClean="0"/>
              <a:t>2025 г.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5624848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04181_Win32_SL_V11" id="{D9600F65-346D-4C25-A611-673E5C44A142}" vid="{299F2556-E258-444F-A1E6-FA759CE2285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FD73E-D96B-4428-99CD-717A4897D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165DE6-2DCE-44FC-94B7-A499559DBF88}">
  <ds:schemaRefs>
    <ds:schemaRef ds:uri="16c05727-aa75-4e4a-9b5f-8a80a1165891"/>
    <ds:schemaRef ds:uri="http://schemas.microsoft.com/office/infopath/2007/PartnerControls"/>
    <ds:schemaRef ds:uri="http://purl.org/dc/terms/"/>
    <ds:schemaRef ds:uri="71af3243-3dd4-4a8d-8c0d-dd76da1f02a5"/>
    <ds:schemaRef ds:uri="http://purl.org/dc/dcmitype/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85E733-8340-4FDD-A6FC-B22F1B75E4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83</Words>
  <Application>Microsoft Office PowerPoint</Application>
  <PresentationFormat>Широкоэкранный</PresentationFormat>
  <Paragraphs>23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</vt:lpstr>
      <vt:lpstr>Arial</vt:lpstr>
      <vt:lpstr>Avenir Next LT Pro</vt:lpstr>
      <vt:lpstr>Calibri</vt:lpstr>
      <vt:lpstr>Calibri Light</vt:lpstr>
      <vt:lpstr>Пользовательская</vt:lpstr>
      <vt:lpstr>Мой класс и моя школа</vt:lpstr>
      <vt:lpstr>МОЯ ЛЮБИМАЯ  СИМФЕРОПОЛЬСКАЯ АКАДЕМИЧЕСКАЯ ГИМНАЗИЯ </vt:lpstr>
      <vt:lpstr>Знакомьтесь! Это мой 1 «А» класс</vt:lpstr>
      <vt:lpstr>Мы всегда вместе весело и интересно проводим время!</vt:lpstr>
      <vt:lpstr>Скучать нам некогда! </vt:lpstr>
      <vt:lpstr>Я люблю ходить в школу потому, что здесь всегда рядом мои друзья</vt:lpstr>
      <vt:lpstr>Презентация PowerPoint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класс и моя школа</dc:title>
  <dc:creator>Ирина</dc:creator>
  <cp:lastModifiedBy>Ирина</cp:lastModifiedBy>
  <cp:revision>5</cp:revision>
  <dcterms:created xsi:type="dcterms:W3CDTF">2024-01-11T14:50:00Z</dcterms:created>
  <dcterms:modified xsi:type="dcterms:W3CDTF">2025-01-23T18:34:39Z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