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2" r:id="rId2"/>
    <p:sldId id="407" r:id="rId3"/>
    <p:sldId id="476" r:id="rId4"/>
    <p:sldId id="477" r:id="rId5"/>
    <p:sldId id="319" r:id="rId6"/>
    <p:sldId id="475" r:id="rId7"/>
    <p:sldId id="277" r:id="rId8"/>
    <p:sldId id="449" r:id="rId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3C8"/>
    <a:srgbClr val="33CC33"/>
    <a:srgbClr val="A54223"/>
    <a:srgbClr val="FFA15B"/>
    <a:srgbClr val="FFA561"/>
    <a:srgbClr val="B686DA"/>
    <a:srgbClr val="C8A5E3"/>
    <a:srgbClr val="E6D6F2"/>
    <a:srgbClr val="C5D71B"/>
    <a:srgbClr val="247B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1" autoAdjust="0"/>
  </p:normalViewPr>
  <p:slideViewPr>
    <p:cSldViewPr>
      <p:cViewPr>
        <p:scale>
          <a:sx n="75" d="100"/>
          <a:sy n="75" d="100"/>
        </p:scale>
        <p:origin x="-1445" y="-2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0CB9-5A10-4B85-BBBF-4757727EB8B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B0AEF-4571-4E91-BF19-108969E10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0AEF-4571-4E91-BF19-108969E10D9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0AEF-4571-4E91-BF19-108969E10D9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0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50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60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5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9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3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7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3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A54223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1034" name="Picture 10" descr="https://img-fotki.yandex.ru/get/6823/156241142.236/0_13b75f_eba52c53_orig.png">
            <a:extLst>
              <a:ext uri="{FF2B5EF4-FFF2-40B4-BE49-F238E27FC236}">
                <a16:creationId xmlns:a16="http://schemas.microsoft.com/office/drawing/2014/main" xmlns="" id="{F5DB6BA1-8F7C-4420-A827-F86AA0062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7005" y="-1805686"/>
            <a:ext cx="5869986" cy="9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5422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525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Выполнила: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Пономарёва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Анастасия.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779912" cy="923330"/>
          </a:xfrm>
          <a:prstGeom prst="rect">
            <a:avLst/>
          </a:prstGeom>
          <a:solidFill>
            <a:srgbClr val="0043C8">
              <a:alpha val="12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Моя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62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5422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696" y="0"/>
            <a:ext cx="7715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моя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865612"/>
            <a:ext cx="8712968" cy="1815882"/>
          </a:xfrm>
          <a:prstGeom prst="rect">
            <a:avLst/>
          </a:prstGeom>
          <a:solidFill>
            <a:srgbClr val="0070C0">
              <a:alpha val="5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«Симферопольская академическая гимназия.»</a:t>
            </a:r>
          </a:p>
          <a:p>
            <a:pPr algn="just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Она очень большая и красивая.</a:t>
            </a:r>
          </a:p>
          <a:p>
            <a:pPr algn="just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школе есть бассейн и просторная спортивная площадка.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97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5422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3204"/>
            <a:ext cx="4464496" cy="5016758"/>
          </a:xfrm>
          <a:prstGeom prst="rect">
            <a:avLst/>
          </a:prstGeom>
          <a:solidFill>
            <a:schemeClr val="accent2">
              <a:lumMod val="40000"/>
              <a:lumOff val="60000"/>
              <a:alpha val="1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первый учитель-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Эмине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Рустемовна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Гайбуллаева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Она очень добрая и заботливая. Она нас учит и помогает нам.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77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8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5422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0"/>
            <a:ext cx="7715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класс.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41276"/>
            <a:ext cx="8928992" cy="1384995"/>
          </a:xfrm>
          <a:prstGeom prst="rect">
            <a:avLst/>
          </a:prstGeom>
          <a:solidFill>
            <a:srgbClr val="0070C0">
              <a:alpha val="34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класс – 1- А. В нашем классе больше мальчиков, чем девочек. В школе мы занимаемся на уроках, ходим в столовую, играем, гуляем.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2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99DE620-083C-4124-9C1B-A51661329068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5422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05978"/>
            <a:ext cx="8568952" cy="923330"/>
          </a:xfrm>
          <a:prstGeom prst="rect">
            <a:avLst/>
          </a:prstGeom>
          <a:solidFill>
            <a:schemeClr val="accent3">
              <a:lumMod val="20000"/>
              <a:lumOff val="80000"/>
              <a:alpha val="24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мой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Школьный кабинет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9309"/>
            <a:ext cx="8424936" cy="1384995"/>
          </a:xfrm>
          <a:prstGeom prst="rect">
            <a:avLst/>
          </a:prstGeom>
          <a:solidFill>
            <a:schemeClr val="accent3">
              <a:lumMod val="20000"/>
              <a:lumOff val="80000"/>
              <a:alpha val="51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4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еще у нас в школе есть продлёнка, где мы делаем домашнее задание и ходим на кружки. Я хожу в бассейн и на кружок «Палитра».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43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08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15338" y="357170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5422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1196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школьные друзья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5292"/>
            <a:ext cx="8568952" cy="954107"/>
          </a:xfrm>
          <a:prstGeom prst="rect">
            <a:avLst/>
          </a:prstGeom>
          <a:solidFill>
            <a:srgbClr val="33CC33">
              <a:alpha val="18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Моя подруга Сара из 1-Б . В своём классе я дружу с Софией и другими девочками.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78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WhatsApp 2025-01-23 в 08.31.14_9faf1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209428"/>
            <a:ext cx="4507302" cy="3384376"/>
          </a:xfrm>
          <a:prstGeom prst="rect">
            <a:avLst/>
          </a:prstGeom>
        </p:spPr>
      </p:pic>
      <p:pic>
        <p:nvPicPr>
          <p:cNvPr id="5" name="Рисунок 4" descr="Изображение WhatsApp 2025-01-23 в 08.31.14_9faf1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209428"/>
            <a:ext cx="4512504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0958" y="1643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99DE620-083C-4124-9C1B-A51661329068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5422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5324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Вместе с классом мы участвуем в благотворительных акциях, посещаем концерты в актовом зале. А также ездим на экскурсии.</a:t>
            </a:r>
            <a:endParaRPr lang="ru-RU" sz="28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8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1849388"/>
            <a:ext cx="6696744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СПАСИБО ЗА ВНИМАНИЕ!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8316416" y="265212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A5422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00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2475</TotalTime>
  <Words>166</Words>
  <Application>Microsoft Office PowerPoint</Application>
  <PresentationFormat>Экран (16:10)</PresentationFormat>
  <Paragraphs>18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Умей предупреждать болезни.Никифорова Н.В.</dc:title>
  <dc:creator>Наталья Никифорова</dc:creator>
  <cp:lastModifiedBy>??????? ?????????</cp:lastModifiedBy>
  <cp:revision>321</cp:revision>
  <dcterms:created xsi:type="dcterms:W3CDTF">2017-12-24T16:16:52Z</dcterms:created>
  <dcterms:modified xsi:type="dcterms:W3CDTF">2025-01-23T17:56:28Z</dcterms:modified>
</cp:coreProperties>
</file>