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221088"/>
            <a:ext cx="3816424" cy="2232248"/>
          </a:xfrm>
        </p:spPr>
        <p:txBody>
          <a:bodyPr>
            <a:normAutofit/>
          </a:bodyPr>
          <a:lstStyle/>
          <a:p>
            <a:r>
              <a:rPr lang="ru-RU" kern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r>
              <a:rPr lang="ru-RU" kern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1-А класса</a:t>
            </a:r>
          </a:p>
          <a:p>
            <a:r>
              <a:rPr lang="ru-RU" kern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en-US" kern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kern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Симферопольская академическая гимназия</a:t>
            </a:r>
            <a:r>
              <a:rPr lang="en-US" kern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ru-RU" kern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kern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Джумабоева</a:t>
            </a:r>
            <a:r>
              <a:rPr lang="ru-RU" kern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Полина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340768"/>
            <a:ext cx="8928992" cy="1728192"/>
          </a:xfrm>
        </p:spPr>
        <p:txBody>
          <a:bodyPr/>
          <a:lstStyle/>
          <a:p>
            <a:pPr algn="ctr"/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тему </a:t>
            </a:r>
            <a:b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класс и моя школа»</a:t>
            </a:r>
            <a:endParaRPr lang="ru-RU" sz="5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56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200800" cy="5040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дружный класс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20496" y="5517232"/>
            <a:ext cx="8171984" cy="108012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учусь в 1-А классе. В нашем классе обучается 33 человека. Наш класс дружный, активный, немного шумный и веселый. Мы любим после уроков играть на улице.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User\Desktop\Полина.школа\photo_2025-01-23_23-28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6" y="1124743"/>
            <a:ext cx="7529404" cy="421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324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803"/>
            <a:ext cx="7466416" cy="122413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первая встреча со школой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Полина.школа\photo_2025-01-23_23-28-2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0" y="1556792"/>
            <a:ext cx="4824536" cy="476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sz="quarter" idx="13"/>
          </p:nvPr>
        </p:nvSpPr>
        <p:spPr>
          <a:xfrm>
            <a:off x="5508104" y="2780928"/>
            <a:ext cx="3384376" cy="216024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первое знакомство, первый звонок, первый урок…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1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76672"/>
            <a:ext cx="4915098" cy="136815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первый учитель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2708920"/>
            <a:ext cx="3960440" cy="3417560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Эмине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Рустемовна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очень добрая и ласковая. Каждое утро она встречает нас с улыбкой. С ней мы узнаем много нового и интересного.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 я стараться, чтобы ей не огорчаться.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Полина.школа\photo_2025-01-23_23-25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325605" cy="583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516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школьные дни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220072" y="1287697"/>
            <a:ext cx="3168352" cy="482453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Уроки проходят очень познавательно. У нас был открытый урок по защите природы. Мы сдавали старые батарейки, чтобы их могли правильно утилизировать. В конце урока нам вручили дипломы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экоагентов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Полина.школа\photo_2025-01-23_23-15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888432" cy="524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05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63092"/>
            <a:ext cx="5040560" cy="108012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Наши поездки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5373216"/>
            <a:ext cx="7488832" cy="1224136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классом мы ездили на экскурсию в Крымский султан. Там было очень интересно. Мы даже смогли приготовить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десерты, было вкусно.</a:t>
            </a:r>
          </a:p>
          <a:p>
            <a:endParaRPr lang="ru-RU" dirty="0"/>
          </a:p>
        </p:txBody>
      </p:sp>
      <p:pic>
        <p:nvPicPr>
          <p:cNvPr id="2050" name="Picture 2" descr="C:\Users\User\Desktop\Полина.школа\photo_2025-01-23_23-15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3212"/>
            <a:ext cx="3532893" cy="41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олина.школа\photo_2025-01-23_23-15-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43212"/>
            <a:ext cx="3096344" cy="411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5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512511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о школе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509120"/>
            <a:ext cx="7920880" cy="15841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учимся в Симферопольской академической гимназии. В школе мы получаем не только знания, но и можем посещать разные кружки. Я хожу на палитру, хор, игровой английский и танцы.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нравится моя школа и мой класс. Здесь я нашла новых друзей, а также получаю знания.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37125" cy="261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59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7776864" cy="1143000"/>
          </a:xfrm>
        </p:spPr>
        <p:txBody>
          <a:bodyPr/>
          <a:lstStyle/>
          <a:p>
            <a:r>
              <a:rPr lang="ru-RU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18874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</TotalTime>
  <Words>223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Проект на тему  «Мой класс и моя школа»</vt:lpstr>
      <vt:lpstr>Наш дружный класс</vt:lpstr>
      <vt:lpstr>Наша первая встреча со школой </vt:lpstr>
      <vt:lpstr>Мой первый учитель</vt:lpstr>
      <vt:lpstr>Наши школьные дни</vt:lpstr>
      <vt:lpstr>Наши поездки</vt:lpstr>
      <vt:lpstr>Немного о школе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 «Мой класс и моя школа»</dc:title>
  <dc:creator>Пользователь</dc:creator>
  <cp:lastModifiedBy>Пользователь</cp:lastModifiedBy>
  <cp:revision>32</cp:revision>
  <dcterms:created xsi:type="dcterms:W3CDTF">2025-01-07T11:13:13Z</dcterms:created>
  <dcterms:modified xsi:type="dcterms:W3CDTF">2025-01-23T21:20:53Z</dcterms:modified>
</cp:coreProperties>
</file>